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4051"/>
    <a:srgbClr val="0E227B"/>
    <a:srgbClr val="3F8C1E"/>
    <a:srgbClr val="E31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95762" autoAdjust="0"/>
  </p:normalViewPr>
  <p:slideViewPr>
    <p:cSldViewPr snapToGrid="0">
      <p:cViewPr varScale="1">
        <p:scale>
          <a:sx n="156" d="100"/>
          <a:sy n="156" d="100"/>
        </p:scale>
        <p:origin x="432"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21DD6-5314-4775-9A41-E6EA0756A4F3}"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1D628-BA15-43DF-A87A-CED4C97F8E54}" type="slidenum">
              <a:rPr lang="en-US" smtClean="0"/>
              <a:t>‹#›</a:t>
            </a:fld>
            <a:endParaRPr lang="en-US"/>
          </a:p>
        </p:txBody>
      </p:sp>
    </p:spTree>
    <p:extLst>
      <p:ext uri="{BB962C8B-B14F-4D97-AF65-F5344CB8AC3E}">
        <p14:creationId xmlns:p14="http://schemas.microsoft.com/office/powerpoint/2010/main" val="217424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Welcome, everyone, to today’s webinar. I’m your host, Aston, and I’ll be going over a few key points over how you can help keep pests out of your office space.</a:t>
            </a:r>
          </a:p>
        </p:txBody>
      </p:sp>
      <p:sp>
        <p:nvSpPr>
          <p:cNvPr id="4" name="Slide Number Placeholder 3"/>
          <p:cNvSpPr>
            <a:spLocks noGrp="1"/>
          </p:cNvSpPr>
          <p:nvPr>
            <p:ph type="sldNum" sz="quarter" idx="5"/>
          </p:nvPr>
        </p:nvSpPr>
        <p:spPr/>
        <p:txBody>
          <a:bodyPr/>
          <a:lstStyle/>
          <a:p>
            <a:fld id="{13E1D628-BA15-43DF-A87A-CED4C97F8E54}" type="slidenum">
              <a:rPr lang="en-US" smtClean="0"/>
              <a:t>1</a:t>
            </a:fld>
            <a:endParaRPr lang="en-US"/>
          </a:p>
        </p:txBody>
      </p:sp>
    </p:spTree>
    <p:extLst>
      <p:ext uri="{BB962C8B-B14F-4D97-AF65-F5344CB8AC3E}">
        <p14:creationId xmlns:p14="http://schemas.microsoft.com/office/powerpoint/2010/main" val="1817793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Another preventative measure we can take is to keep pests from entering our space in the first place. Make sure to check doors and windows for potential entry points. If plumbing or wiring are not properly sealed, pests may gain entry through those small gaps too.</a:t>
            </a:r>
          </a:p>
          <a:p>
            <a:endParaRPr lang="en-US" dirty="0"/>
          </a:p>
          <a:p>
            <a:r>
              <a:rPr lang="en-US" dirty="0"/>
              <a:t>(Seal Entry Points. Check windows, doors, and any gaps in walls. Ensure that utility entry points, like plumbing or wiring, are properly sealed. This will have a moderate to high impact. While sealing entry points is crucial, its effectiveness depends on identifying and closing all potential openings. It complements other measures for comprehensive control.)</a:t>
            </a:r>
          </a:p>
        </p:txBody>
      </p:sp>
      <p:sp>
        <p:nvSpPr>
          <p:cNvPr id="4" name="Slide Number Placeholder 3"/>
          <p:cNvSpPr>
            <a:spLocks noGrp="1"/>
          </p:cNvSpPr>
          <p:nvPr>
            <p:ph type="sldNum" sz="quarter" idx="5"/>
          </p:nvPr>
        </p:nvSpPr>
        <p:spPr/>
        <p:txBody>
          <a:bodyPr/>
          <a:lstStyle/>
          <a:p>
            <a:fld id="{13E1D628-BA15-43DF-A87A-CED4C97F8E54}" type="slidenum">
              <a:rPr lang="en-US" smtClean="0"/>
              <a:t>10</a:t>
            </a:fld>
            <a:endParaRPr lang="en-US"/>
          </a:p>
        </p:txBody>
      </p:sp>
    </p:spTree>
    <p:extLst>
      <p:ext uri="{BB962C8B-B14F-4D97-AF65-F5344CB8AC3E}">
        <p14:creationId xmlns:p14="http://schemas.microsoft.com/office/powerpoint/2010/main" val="1041100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proactive, preventative measures aren’t enough, our next line of defense consists of non-toxic repellents or traps. Place traps near areas of high insect activity and repellents near entry points like windows. However, these tools are more effective for specific, targeted problem areas and may not address the root causes of infestations. Make sure to continue your proactive, preventative habits as well to ensure maximum effectiveness.</a:t>
            </a:r>
          </a:p>
          <a:p>
            <a:endParaRPr lang="en-US" dirty="0"/>
          </a:p>
          <a:p>
            <a:r>
              <a:rPr lang="en-US" dirty="0"/>
              <a:t>(Use Non-Toxic Repellents or Traps. Place traps near entry points or areas with high insect activity. Use repellents in strategic locations like around windows or where pests are commonly found. This will have a moderate impact. Effective for specific areas, traps and repellents provide targeted control. However, they may not address the root cause and should be used in conjunction with other measures.)</a:t>
            </a:r>
          </a:p>
        </p:txBody>
      </p:sp>
      <p:sp>
        <p:nvSpPr>
          <p:cNvPr id="4" name="Slide Number Placeholder 3"/>
          <p:cNvSpPr>
            <a:spLocks noGrp="1"/>
          </p:cNvSpPr>
          <p:nvPr>
            <p:ph type="sldNum" sz="quarter" idx="5"/>
          </p:nvPr>
        </p:nvSpPr>
        <p:spPr/>
        <p:txBody>
          <a:bodyPr/>
          <a:lstStyle/>
          <a:p>
            <a:fld id="{13E1D628-BA15-43DF-A87A-CED4C97F8E54}" type="slidenum">
              <a:rPr lang="en-US" smtClean="0"/>
              <a:t>11</a:t>
            </a:fld>
            <a:endParaRPr lang="en-US"/>
          </a:p>
        </p:txBody>
      </p:sp>
    </p:spTree>
    <p:extLst>
      <p:ext uri="{BB962C8B-B14F-4D97-AF65-F5344CB8AC3E}">
        <p14:creationId xmlns:p14="http://schemas.microsoft.com/office/powerpoint/2010/main" val="1154265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Finally, if all else fails or if the infestation gets out of hand, let the professionals handle it. While calling in an exterminator may be costly, they’ll be able to more effectively handle your pest problem, especially if the cause of the infestation is difficult to discern, hard to reach, or too severe. Your organization will have procedures in place, so make sure to bring the issue of pests up to your supervisor or HR representative before it’s too late.</a:t>
            </a:r>
            <a:endParaRPr lang="en-US" dirty="0"/>
          </a:p>
          <a:p>
            <a:endParaRPr lang="en-US" dirty="0"/>
          </a:p>
          <a:p>
            <a:r>
              <a:rPr lang="en-US" dirty="0"/>
              <a:t>(Consult Professionals. Seek professional services for persistent infestations in hard-to-reach areas or if the issue is widespread. This will have a high impact but will be very expensive. Professionals offer tailored solutions, ensuring effective pest management. This step is crucial when other measures have not provided satisfactory results or for severe infestations.)</a:t>
            </a:r>
          </a:p>
        </p:txBody>
      </p:sp>
      <p:sp>
        <p:nvSpPr>
          <p:cNvPr id="4" name="Slide Number Placeholder 3"/>
          <p:cNvSpPr>
            <a:spLocks noGrp="1"/>
          </p:cNvSpPr>
          <p:nvPr>
            <p:ph type="sldNum" sz="quarter" idx="5"/>
          </p:nvPr>
        </p:nvSpPr>
        <p:spPr/>
        <p:txBody>
          <a:bodyPr/>
          <a:lstStyle/>
          <a:p>
            <a:fld id="{13E1D628-BA15-43DF-A87A-CED4C97F8E54}" type="slidenum">
              <a:rPr lang="en-US" smtClean="0"/>
              <a:t>12</a:t>
            </a:fld>
            <a:endParaRPr lang="en-US"/>
          </a:p>
        </p:txBody>
      </p:sp>
    </p:spTree>
    <p:extLst>
      <p:ext uri="{BB962C8B-B14F-4D97-AF65-F5344CB8AC3E}">
        <p14:creationId xmlns:p14="http://schemas.microsoft.com/office/powerpoint/2010/main" val="2094571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of these pest control solutions is most effective when used with each other. If we all pitch in and do our part, we can make sure that our workspace is clean and safe for everyone.</a:t>
            </a:r>
          </a:p>
          <a:p>
            <a:endParaRPr lang="en-US" dirty="0"/>
          </a:p>
          <a:p>
            <a:r>
              <a:rPr lang="en-US" dirty="0"/>
              <a:t>(Each solution plays a vital role, and their effectiveness is interdependent. A combined approach, incorporating all these measures, is the most effective way to tackle an insect problem comprehensively.)</a:t>
            </a:r>
          </a:p>
        </p:txBody>
      </p:sp>
      <p:sp>
        <p:nvSpPr>
          <p:cNvPr id="4" name="Slide Number Placeholder 3"/>
          <p:cNvSpPr>
            <a:spLocks noGrp="1"/>
          </p:cNvSpPr>
          <p:nvPr>
            <p:ph type="sldNum" sz="quarter" idx="5"/>
          </p:nvPr>
        </p:nvSpPr>
        <p:spPr/>
        <p:txBody>
          <a:bodyPr/>
          <a:lstStyle/>
          <a:p>
            <a:fld id="{13E1D628-BA15-43DF-A87A-CED4C97F8E54}" type="slidenum">
              <a:rPr lang="en-US" smtClean="0"/>
              <a:t>13</a:t>
            </a:fld>
            <a:endParaRPr lang="en-US"/>
          </a:p>
        </p:txBody>
      </p:sp>
    </p:spTree>
    <p:extLst>
      <p:ext uri="{BB962C8B-B14F-4D97-AF65-F5344CB8AC3E}">
        <p14:creationId xmlns:p14="http://schemas.microsoft.com/office/powerpoint/2010/main" val="2346626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that ends today’s presentation. As I mentioned before, I’ll be sending up a follow-up email with information about your local pest control laws as well as your organization’s procedures when calling in a professional exterminator. In that email, there will be a short 2 minute survey, and we’d greatly appreciate it if you took some time to help us out and tell us your thoughts about what we’ve covered here today. Thanks again for doing your part, and together we can create a safe place free of pests.</a:t>
            </a:r>
          </a:p>
        </p:txBody>
      </p:sp>
      <p:sp>
        <p:nvSpPr>
          <p:cNvPr id="4" name="Slide Number Placeholder 3"/>
          <p:cNvSpPr>
            <a:spLocks noGrp="1"/>
          </p:cNvSpPr>
          <p:nvPr>
            <p:ph type="sldNum" sz="quarter" idx="5"/>
          </p:nvPr>
        </p:nvSpPr>
        <p:spPr/>
        <p:txBody>
          <a:bodyPr/>
          <a:lstStyle/>
          <a:p>
            <a:fld id="{13E1D628-BA15-43DF-A87A-CED4C97F8E54}" type="slidenum">
              <a:rPr lang="en-US" smtClean="0"/>
              <a:t>14</a:t>
            </a:fld>
            <a:endParaRPr lang="en-US"/>
          </a:p>
        </p:txBody>
      </p:sp>
    </p:spTree>
    <p:extLst>
      <p:ext uri="{BB962C8B-B14F-4D97-AF65-F5344CB8AC3E}">
        <p14:creationId xmlns:p14="http://schemas.microsoft.com/office/powerpoint/2010/main" val="416463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after this webinar, our goal is for everyone to be a little more familiarized with some different types of office pests and what we can do to minimize them. If everyone chips in and does their part, then we’ll be able to create a clean and safe environment for everyone. Today, we’re going to go over a few different types of pests, why they’re dangerous, why it’s important to minimize pests in the places where we work, and a few strategies that we can all do to make sure that our spaces stay pest-free.</a:t>
            </a:r>
          </a:p>
          <a:p>
            <a:endParaRPr lang="en-US" dirty="0"/>
          </a:p>
          <a:p>
            <a:r>
              <a:rPr lang="en-US" dirty="0"/>
              <a:t>(An insect-free environment enhances the comfort and productivity of employees. Pests can be distracting and create an unpleasant atmosphere, affecting focus and morale.)</a:t>
            </a:r>
          </a:p>
        </p:txBody>
      </p:sp>
      <p:sp>
        <p:nvSpPr>
          <p:cNvPr id="4" name="Slide Number Placeholder 3"/>
          <p:cNvSpPr>
            <a:spLocks noGrp="1"/>
          </p:cNvSpPr>
          <p:nvPr>
            <p:ph type="sldNum" sz="quarter" idx="5"/>
          </p:nvPr>
        </p:nvSpPr>
        <p:spPr/>
        <p:txBody>
          <a:bodyPr/>
          <a:lstStyle/>
          <a:p>
            <a:fld id="{13E1D628-BA15-43DF-A87A-CED4C97F8E54}" type="slidenum">
              <a:rPr lang="en-US" smtClean="0"/>
              <a:t>2</a:t>
            </a:fld>
            <a:endParaRPr lang="en-US"/>
          </a:p>
        </p:txBody>
      </p:sp>
    </p:spTree>
    <p:extLst>
      <p:ext uri="{BB962C8B-B14F-4D97-AF65-F5344CB8AC3E}">
        <p14:creationId xmlns:p14="http://schemas.microsoft.com/office/powerpoint/2010/main" val="38234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Everyone knows that pests like mice, roaches, and ants are bad, but what exactly about them is so bad? While yes, every pest has its place in the food chain, many office pests interfere with our daily lives. They often carry diseases, trigger allergies, and pose other health risks to humans, especially in those of us with weakened or compromised immune systems. </a:t>
            </a:r>
          </a:p>
          <a:p>
            <a:endParaRPr lang="en-US" dirty="0"/>
          </a:p>
          <a:p>
            <a:r>
              <a:rPr lang="en-US" dirty="0"/>
              <a:t>(Pests can carry diseases and allergens, posing health risks to occupants. Effective pest control helps maintain a clean and safe environment, safeguarding the well-being of everyone in the office.)</a:t>
            </a:r>
          </a:p>
        </p:txBody>
      </p:sp>
      <p:sp>
        <p:nvSpPr>
          <p:cNvPr id="4" name="Slide Number Placeholder 3"/>
          <p:cNvSpPr>
            <a:spLocks noGrp="1"/>
          </p:cNvSpPr>
          <p:nvPr>
            <p:ph type="sldNum" sz="quarter" idx="5"/>
          </p:nvPr>
        </p:nvSpPr>
        <p:spPr/>
        <p:txBody>
          <a:bodyPr/>
          <a:lstStyle/>
          <a:p>
            <a:fld id="{13E1D628-BA15-43DF-A87A-CED4C97F8E54}" type="slidenum">
              <a:rPr lang="en-US" smtClean="0"/>
              <a:t>3</a:t>
            </a:fld>
            <a:endParaRPr lang="en-US"/>
          </a:p>
        </p:txBody>
      </p:sp>
    </p:spTree>
    <p:extLst>
      <p:ext uri="{BB962C8B-B14F-4D97-AF65-F5344CB8AC3E}">
        <p14:creationId xmlns:p14="http://schemas.microsoft.com/office/powerpoint/2010/main" val="348007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want to specifically point out one of the more notable office pests: Terry the Termite. Terry loves eating wood, which is a problem because so many of the things we use at the workplace are made of wood and wood products! Every year, termites cause billions of dollars in damages in the United States. It’s estimated that a homeowner who suffers from termites will spend an average of 3,000 dollars in repair costs, making Terry here one of the more destructive pests in the office.</a:t>
            </a:r>
          </a:p>
          <a:p>
            <a:endParaRPr lang="en-US" dirty="0"/>
          </a:p>
          <a:p>
            <a:r>
              <a:rPr lang="en-US" dirty="0"/>
              <a:t>(Pests like termites can cause considerable damage to buildings and furniture. Regular pest control prevents structural damage, preserving the integrity of the office space and minimizing repair costs.)</a:t>
            </a:r>
          </a:p>
        </p:txBody>
      </p:sp>
      <p:sp>
        <p:nvSpPr>
          <p:cNvPr id="4" name="Slide Number Placeholder 3"/>
          <p:cNvSpPr>
            <a:spLocks noGrp="1"/>
          </p:cNvSpPr>
          <p:nvPr>
            <p:ph type="sldNum" sz="quarter" idx="5"/>
          </p:nvPr>
        </p:nvSpPr>
        <p:spPr/>
        <p:txBody>
          <a:bodyPr/>
          <a:lstStyle/>
          <a:p>
            <a:fld id="{13E1D628-BA15-43DF-A87A-CED4C97F8E54}" type="slidenum">
              <a:rPr lang="en-US" smtClean="0"/>
              <a:t>4</a:t>
            </a:fld>
            <a:endParaRPr lang="en-US"/>
          </a:p>
        </p:txBody>
      </p:sp>
    </p:spTree>
    <p:extLst>
      <p:ext uri="{BB962C8B-B14F-4D97-AF65-F5344CB8AC3E}">
        <p14:creationId xmlns:p14="http://schemas.microsoft.com/office/powerpoint/2010/main" val="413098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Studies have shown that insect and pest free environments enhance comfort and productivity. Imagine having flies buzzing around your head while you’re having a meeting, or mice in the break room when you’re trying to eat lunch. Pests can be distracting and create an unpleasant atmosphere, affecting focus and morale.</a:t>
            </a:r>
          </a:p>
          <a:p>
            <a:endParaRPr lang="en-US" dirty="0"/>
          </a:p>
          <a:p>
            <a:r>
              <a:rPr lang="en-US" dirty="0"/>
              <a:t>(An insect-free environment enhances the comfort and productivity of employees. Pests can be distracting and create an unpleasant atmosphere, affecting focus and morale.)</a:t>
            </a:r>
          </a:p>
        </p:txBody>
      </p:sp>
      <p:sp>
        <p:nvSpPr>
          <p:cNvPr id="4" name="Slide Number Placeholder 3"/>
          <p:cNvSpPr>
            <a:spLocks noGrp="1"/>
          </p:cNvSpPr>
          <p:nvPr>
            <p:ph type="sldNum" sz="quarter" idx="5"/>
          </p:nvPr>
        </p:nvSpPr>
        <p:spPr/>
        <p:txBody>
          <a:bodyPr/>
          <a:lstStyle/>
          <a:p>
            <a:fld id="{13E1D628-BA15-43DF-A87A-CED4C97F8E54}" type="slidenum">
              <a:rPr lang="en-US" smtClean="0"/>
              <a:t>5</a:t>
            </a:fld>
            <a:endParaRPr lang="en-US"/>
          </a:p>
        </p:txBody>
      </p:sp>
    </p:spTree>
    <p:extLst>
      <p:ext uri="{BB962C8B-B14F-4D97-AF65-F5344CB8AC3E}">
        <p14:creationId xmlns:p14="http://schemas.microsoft.com/office/powerpoint/2010/main" val="2717513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Knowing this, many cities and states have put regulations into place regarding pests, especially in commercial spaces. Following these guidelines will not only help lower the chances of pests affecting your work life, but doing so can potentially avoid legal issues as well. After this webinar, I’ll be emailing all of you this presentation, which has links to some guidelines specific to your region.</a:t>
            </a:r>
          </a:p>
          <a:p>
            <a:endParaRPr lang="en-US" dirty="0"/>
          </a:p>
          <a:p>
            <a:r>
              <a:rPr lang="en-US" dirty="0"/>
              <a:t>(Many regions have regulations regarding pest control, especially in commercial spaces. Adhering to these regulations ensures compliance and avoids potential legal issues.)</a:t>
            </a:r>
          </a:p>
        </p:txBody>
      </p:sp>
      <p:sp>
        <p:nvSpPr>
          <p:cNvPr id="4" name="Slide Number Placeholder 3"/>
          <p:cNvSpPr>
            <a:spLocks noGrp="1"/>
          </p:cNvSpPr>
          <p:nvPr>
            <p:ph type="sldNum" sz="quarter" idx="5"/>
          </p:nvPr>
        </p:nvSpPr>
        <p:spPr/>
        <p:txBody>
          <a:bodyPr/>
          <a:lstStyle/>
          <a:p>
            <a:fld id="{13E1D628-BA15-43DF-A87A-CED4C97F8E54}" type="slidenum">
              <a:rPr lang="en-US" smtClean="0"/>
              <a:t>6</a:t>
            </a:fld>
            <a:endParaRPr lang="en-US"/>
          </a:p>
        </p:txBody>
      </p:sp>
    </p:spTree>
    <p:extLst>
      <p:ext uri="{BB962C8B-B14F-4D97-AF65-F5344CB8AC3E}">
        <p14:creationId xmlns:p14="http://schemas.microsoft.com/office/powerpoint/2010/main" val="14539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yourself, how would you feel if you walked into a place of business and saw that it was infested with ants and roaches? I’m sure most of us would agree that such a place would be at least a little gross. Having a pest-free environment is essential to maintaining a positive reputation from clients, partners, and other employees.</a:t>
            </a:r>
          </a:p>
          <a:p>
            <a:endParaRPr lang="en-US" dirty="0"/>
          </a:p>
          <a:p>
            <a:r>
              <a:rPr lang="en-US" dirty="0"/>
              <a:t>(A pest-free environment contributes to a positive reputation. Clients, partners, and employees may view pest-infested spaces negatively, impacting the overall image of the business.)</a:t>
            </a:r>
          </a:p>
        </p:txBody>
      </p:sp>
      <p:sp>
        <p:nvSpPr>
          <p:cNvPr id="4" name="Slide Number Placeholder 3"/>
          <p:cNvSpPr>
            <a:spLocks noGrp="1"/>
          </p:cNvSpPr>
          <p:nvPr>
            <p:ph type="sldNum" sz="quarter" idx="5"/>
          </p:nvPr>
        </p:nvSpPr>
        <p:spPr/>
        <p:txBody>
          <a:bodyPr/>
          <a:lstStyle/>
          <a:p>
            <a:fld id="{13E1D628-BA15-43DF-A87A-CED4C97F8E54}" type="slidenum">
              <a:rPr lang="en-US" smtClean="0"/>
              <a:t>7</a:t>
            </a:fld>
            <a:endParaRPr lang="en-US"/>
          </a:p>
        </p:txBody>
      </p:sp>
    </p:spTree>
    <p:extLst>
      <p:ext uri="{BB962C8B-B14F-4D97-AF65-F5344CB8AC3E}">
        <p14:creationId xmlns:p14="http://schemas.microsoft.com/office/powerpoint/2010/main" val="370451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that end, it’s important to be diligent about pest control measures. Drawing out a weekly or monthly pest control plan is one of the ways that we can be proactive about keeping our spaces safe and presentable. Remember, preventing pests from invading our spaces is always easier and more cost effective than trying to get them out.</a:t>
            </a:r>
          </a:p>
          <a:p>
            <a:endParaRPr lang="en-US" dirty="0"/>
          </a:p>
          <a:p>
            <a:r>
              <a:rPr lang="en-US" dirty="0"/>
              <a:t>(Regular pest control measures, including proactive steps, help prevent infestations before they become severe. This proactive approach is more cost-effective and less disruptive than dealing with established infestations.)</a:t>
            </a:r>
          </a:p>
        </p:txBody>
      </p:sp>
      <p:sp>
        <p:nvSpPr>
          <p:cNvPr id="4" name="Slide Number Placeholder 3"/>
          <p:cNvSpPr>
            <a:spLocks noGrp="1"/>
          </p:cNvSpPr>
          <p:nvPr>
            <p:ph type="sldNum" sz="quarter" idx="5"/>
          </p:nvPr>
        </p:nvSpPr>
        <p:spPr/>
        <p:txBody>
          <a:bodyPr/>
          <a:lstStyle/>
          <a:p>
            <a:fld id="{13E1D628-BA15-43DF-A87A-CED4C97F8E54}" type="slidenum">
              <a:rPr lang="en-US" smtClean="0"/>
              <a:t>8</a:t>
            </a:fld>
            <a:endParaRPr lang="en-US"/>
          </a:p>
        </p:txBody>
      </p:sp>
    </p:spTree>
    <p:extLst>
      <p:ext uri="{BB962C8B-B14F-4D97-AF65-F5344CB8AC3E}">
        <p14:creationId xmlns:p14="http://schemas.microsoft.com/office/powerpoint/2010/main" val="71727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of the ways we can be proactive about pest prevention is to maintain cleanliness. Focus on communal areas, especially places that involve food such as kitchens, breakrooms, and dining spaces. If you’re one to snack at your desk, make sure to clean up after yourself as well.</a:t>
            </a:r>
          </a:p>
          <a:p>
            <a:endParaRPr lang="en-US" dirty="0"/>
          </a:p>
          <a:p>
            <a:r>
              <a:rPr lang="en-US" dirty="0"/>
              <a:t>(Maintain Cleanliness. Focus on communal areas like kitchens, break rooms, and dining spaces. Pay attention to desks and workstations where food might be consumed. This will have a high impact. Keeping these areas clean directly reduces the attractiveness of the workspace to pests, making it less likely for them to infest.)</a:t>
            </a:r>
          </a:p>
        </p:txBody>
      </p:sp>
      <p:sp>
        <p:nvSpPr>
          <p:cNvPr id="4" name="Slide Number Placeholder 3"/>
          <p:cNvSpPr>
            <a:spLocks noGrp="1"/>
          </p:cNvSpPr>
          <p:nvPr>
            <p:ph type="sldNum" sz="quarter" idx="5"/>
          </p:nvPr>
        </p:nvSpPr>
        <p:spPr/>
        <p:txBody>
          <a:bodyPr/>
          <a:lstStyle/>
          <a:p>
            <a:fld id="{13E1D628-BA15-43DF-A87A-CED4C97F8E54}" type="slidenum">
              <a:rPr lang="en-US" smtClean="0"/>
              <a:t>9</a:t>
            </a:fld>
            <a:endParaRPr lang="en-US"/>
          </a:p>
        </p:txBody>
      </p:sp>
    </p:spTree>
    <p:extLst>
      <p:ext uri="{BB962C8B-B14F-4D97-AF65-F5344CB8AC3E}">
        <p14:creationId xmlns:p14="http://schemas.microsoft.com/office/powerpoint/2010/main" val="3782663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1E06-691F-511F-9872-8DEDDF64B96C}"/>
              </a:ext>
            </a:extLst>
          </p:cNvPr>
          <p:cNvSpPr>
            <a:spLocks noGrp="1"/>
          </p:cNvSpPr>
          <p:nvPr>
            <p:ph type="ctrTitle"/>
          </p:nvPr>
        </p:nvSpPr>
        <p:spPr>
          <a:xfrm>
            <a:off x="1524000" y="1122363"/>
            <a:ext cx="9144000" cy="2387600"/>
          </a:xfrm>
        </p:spPr>
        <p:txBody>
          <a:bodyPr anchor="b"/>
          <a:lstStyle>
            <a:lvl1pPr algn="ctr">
              <a:defRPr sz="6000">
                <a:latin typeface="Bebas Neue" panose="020B0606020202050201" pitchFamily="34" charset="0"/>
                <a:cs typeface="Aharoni" panose="02010803020104030203" pitchFamily="2" charset="-79"/>
              </a:defRPr>
            </a:lvl1pPr>
          </a:lstStyle>
          <a:p>
            <a:r>
              <a:rPr lang="en-US" dirty="0"/>
              <a:t>Click to edit Master title style</a:t>
            </a:r>
          </a:p>
        </p:txBody>
      </p:sp>
      <p:sp>
        <p:nvSpPr>
          <p:cNvPr id="3" name="Subtitle 2">
            <a:extLst>
              <a:ext uri="{FF2B5EF4-FFF2-40B4-BE49-F238E27FC236}">
                <a16:creationId xmlns:a16="http://schemas.microsoft.com/office/drawing/2014/main" id="{7D990B81-3439-2C40-1D93-8878413B5A42}"/>
              </a:ext>
            </a:extLst>
          </p:cNvPr>
          <p:cNvSpPr>
            <a:spLocks noGrp="1"/>
          </p:cNvSpPr>
          <p:nvPr>
            <p:ph type="subTitle" idx="1"/>
          </p:nvPr>
        </p:nvSpPr>
        <p:spPr>
          <a:xfrm>
            <a:off x="1524000" y="3602038"/>
            <a:ext cx="9144000" cy="1655762"/>
          </a:xfrm>
        </p:spPr>
        <p:txBody>
          <a:bodyPr/>
          <a:lstStyle>
            <a:lvl1pPr marL="0" indent="0" algn="ctr">
              <a:buNone/>
              <a:defRPr sz="2400">
                <a:latin typeface="Bahnschrif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5623438-7FC4-5861-0D57-0B57F0FC0440}"/>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5" name="Footer Placeholder 4">
            <a:extLst>
              <a:ext uri="{FF2B5EF4-FFF2-40B4-BE49-F238E27FC236}">
                <a16:creationId xmlns:a16="http://schemas.microsoft.com/office/drawing/2014/main" id="{DF10C1D7-445A-C9D0-123F-84171E947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17972-25A0-D2D1-F0AB-D7BFD27529D2}"/>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234076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18E92-30BE-CF2E-2978-3F82B284935C}"/>
              </a:ext>
            </a:extLst>
          </p:cNvPr>
          <p:cNvSpPr>
            <a:spLocks noGrp="1"/>
          </p:cNvSpPr>
          <p:nvPr>
            <p:ph type="title"/>
          </p:nvPr>
        </p:nvSpPr>
        <p:spPr/>
        <p:txBody>
          <a:bodyPr/>
          <a:lstStyle>
            <a:lvl1pPr>
              <a:defRPr>
                <a:latin typeface="Bebas Neue" panose="020B0606020202050201"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8B176A1-21CC-CD9D-CE3B-043DDF71DF94}"/>
              </a:ext>
            </a:extLst>
          </p:cNvPr>
          <p:cNvSpPr>
            <a:spLocks noGrp="1"/>
          </p:cNvSpPr>
          <p:nvPr>
            <p:ph type="body" orient="vert" idx="1"/>
          </p:nvPr>
        </p:nvSpPr>
        <p:spPr/>
        <p:txBody>
          <a:bodyPr vert="eaVert"/>
          <a:lstStyle>
            <a:lvl1pPr>
              <a:defRPr>
                <a:latin typeface="Bahnschrift" panose="020B0502040204020203" pitchFamily="34" charset="0"/>
              </a:defRPr>
            </a:lvl1pPr>
            <a:lvl2pPr>
              <a:defRPr>
                <a:latin typeface="Bahnschrift" panose="020B0502040204020203" pitchFamily="34" charset="0"/>
              </a:defRPr>
            </a:lvl2pPr>
            <a:lvl3pPr>
              <a:defRPr>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C0E281-B0A4-0A43-F5A7-4BB105A291AF}"/>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5" name="Footer Placeholder 4">
            <a:extLst>
              <a:ext uri="{FF2B5EF4-FFF2-40B4-BE49-F238E27FC236}">
                <a16:creationId xmlns:a16="http://schemas.microsoft.com/office/drawing/2014/main" id="{70BCB6DF-19B1-A248-EEE2-61819C1F5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467C0-8F72-2D48-1A7A-D8D679E3F510}"/>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317673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411888-41F5-0656-1280-A03A08A89519}"/>
              </a:ext>
            </a:extLst>
          </p:cNvPr>
          <p:cNvSpPr>
            <a:spLocks noGrp="1"/>
          </p:cNvSpPr>
          <p:nvPr>
            <p:ph type="title" orient="vert"/>
          </p:nvPr>
        </p:nvSpPr>
        <p:spPr>
          <a:xfrm>
            <a:off x="8724900" y="365125"/>
            <a:ext cx="2628900" cy="5811838"/>
          </a:xfrm>
        </p:spPr>
        <p:txBody>
          <a:bodyPr vert="eaVert"/>
          <a:lstStyle>
            <a:lvl1pPr>
              <a:defRPr>
                <a:latin typeface="Bebas Neue" panose="020B0606020202050201"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DC0757E-25B9-C2E7-1AFB-7ED17E65BD6A}"/>
              </a:ext>
            </a:extLst>
          </p:cNvPr>
          <p:cNvSpPr>
            <a:spLocks noGrp="1"/>
          </p:cNvSpPr>
          <p:nvPr>
            <p:ph type="body" orient="vert" idx="1"/>
          </p:nvPr>
        </p:nvSpPr>
        <p:spPr>
          <a:xfrm>
            <a:off x="838200" y="365125"/>
            <a:ext cx="7734300" cy="5811838"/>
          </a:xfrm>
        </p:spPr>
        <p:txBody>
          <a:bodyPr vert="eaVert"/>
          <a:lstStyle>
            <a:lvl1pPr>
              <a:defRPr>
                <a:latin typeface="Bahnschrift" panose="020B0502040204020203" pitchFamily="34" charset="0"/>
              </a:defRPr>
            </a:lvl1pPr>
            <a:lvl2pPr>
              <a:defRPr>
                <a:latin typeface="Bahnschrift" panose="020B0502040204020203" pitchFamily="34" charset="0"/>
              </a:defRPr>
            </a:lvl2pPr>
            <a:lvl3pPr>
              <a:defRPr>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4F843F-F427-2A9A-ACCE-DA63463CB631}"/>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5" name="Footer Placeholder 4">
            <a:extLst>
              <a:ext uri="{FF2B5EF4-FFF2-40B4-BE49-F238E27FC236}">
                <a16:creationId xmlns:a16="http://schemas.microsoft.com/office/drawing/2014/main" id="{5395E6A9-A45A-C492-571C-5EF040B61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8E081-9950-03FB-74FE-2E5B9B7E9A3E}"/>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198416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6184-2C6F-2054-E111-BE56A2E44CDA}"/>
              </a:ext>
            </a:extLst>
          </p:cNvPr>
          <p:cNvSpPr>
            <a:spLocks noGrp="1"/>
          </p:cNvSpPr>
          <p:nvPr>
            <p:ph type="title"/>
          </p:nvPr>
        </p:nvSpPr>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A6BDC19-89A5-9020-05CF-C698615F7B88}"/>
              </a:ext>
            </a:extLst>
          </p:cNvPr>
          <p:cNvSpPr>
            <a:spLocks noGrp="1"/>
          </p:cNvSpPr>
          <p:nvPr>
            <p:ph idx="1"/>
          </p:nvPr>
        </p:nvSpPr>
        <p:spPr/>
        <p:txBody>
          <a:bodyPr/>
          <a:lstStyle>
            <a:lvl1pPr>
              <a:defRPr>
                <a:latin typeface="Bahnschrift" panose="020B0502040204020203" pitchFamily="34" charset="0"/>
              </a:defRPr>
            </a:lvl1pPr>
            <a:lvl2pPr>
              <a:defRPr>
                <a:latin typeface="Bahnschrift" panose="020B0502040204020203" pitchFamily="34" charset="0"/>
              </a:defRPr>
            </a:lvl2pPr>
            <a:lvl3pPr>
              <a:defRPr>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54699CC-5F05-1C1C-4602-0A9AB70F660C}"/>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5" name="Footer Placeholder 4">
            <a:extLst>
              <a:ext uri="{FF2B5EF4-FFF2-40B4-BE49-F238E27FC236}">
                <a16:creationId xmlns:a16="http://schemas.microsoft.com/office/drawing/2014/main" id="{A104001D-AB4E-28B3-5EAC-F789E1E7A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E5EFF-47D0-39AA-7A46-78BC3B6EE13B}"/>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257309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A1C2-804A-1140-1F7D-4D9E1773BB24}"/>
              </a:ext>
            </a:extLst>
          </p:cNvPr>
          <p:cNvSpPr>
            <a:spLocks noGrp="1"/>
          </p:cNvSpPr>
          <p:nvPr>
            <p:ph type="title"/>
          </p:nvPr>
        </p:nvSpPr>
        <p:spPr>
          <a:xfrm>
            <a:off x="831850" y="1709738"/>
            <a:ext cx="10515600" cy="2852737"/>
          </a:xfrm>
        </p:spPr>
        <p:txBody>
          <a:bodyPr anchor="b"/>
          <a:lstStyle>
            <a:lvl1pPr>
              <a:defRPr sz="6000">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FA0F93D-AF8D-3A6F-4692-B367FEE7BD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Bahnschrift" panose="020B0502040204020203"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E72D6BA-1F8F-1636-2797-E30BBBA0ABF2}"/>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5" name="Footer Placeholder 4">
            <a:extLst>
              <a:ext uri="{FF2B5EF4-FFF2-40B4-BE49-F238E27FC236}">
                <a16:creationId xmlns:a16="http://schemas.microsoft.com/office/drawing/2014/main" id="{CD6F7E81-3264-E9D1-144C-6CADA767B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10016-07F5-282B-77FD-D1976ABBD9EB}"/>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442114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925D-4E05-5066-C109-FDB5FD440B48}"/>
              </a:ext>
            </a:extLst>
          </p:cNvPr>
          <p:cNvSpPr>
            <a:spLocks noGrp="1"/>
          </p:cNvSpPr>
          <p:nvPr>
            <p:ph type="title"/>
          </p:nvPr>
        </p:nvSpPr>
        <p:spPr/>
        <p:txBody>
          <a:bodyPr/>
          <a:lstStyle>
            <a:lvl1pPr>
              <a:defRPr>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54B2CA8-9580-7906-21C1-3FFD50DDB2B2}"/>
              </a:ext>
            </a:extLst>
          </p:cNvPr>
          <p:cNvSpPr>
            <a:spLocks noGrp="1"/>
          </p:cNvSpPr>
          <p:nvPr>
            <p:ph sz="half" idx="1"/>
          </p:nvPr>
        </p:nvSpPr>
        <p:spPr>
          <a:xfrm>
            <a:off x="838200" y="1825625"/>
            <a:ext cx="5181600" cy="4351338"/>
          </a:xfrm>
        </p:spPr>
        <p:txBody>
          <a:bodyPr/>
          <a:lstStyle>
            <a:lvl1pPr>
              <a:defRPr>
                <a:latin typeface="Bahnschrift" panose="020B0502040204020203" pitchFamily="34" charset="0"/>
              </a:defRPr>
            </a:lvl1pPr>
            <a:lvl2pPr>
              <a:defRPr>
                <a:latin typeface="Bahnschrift" panose="020B0502040204020203" pitchFamily="34" charset="0"/>
              </a:defRPr>
            </a:lvl2pPr>
            <a:lvl3pPr>
              <a:defRPr>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46C826-E051-EC75-F5F0-38F2C6E030DA}"/>
              </a:ext>
            </a:extLst>
          </p:cNvPr>
          <p:cNvSpPr>
            <a:spLocks noGrp="1"/>
          </p:cNvSpPr>
          <p:nvPr>
            <p:ph sz="half" idx="2"/>
          </p:nvPr>
        </p:nvSpPr>
        <p:spPr>
          <a:xfrm>
            <a:off x="6172200" y="1825625"/>
            <a:ext cx="5181600" cy="4351338"/>
          </a:xfrm>
        </p:spPr>
        <p:txBody>
          <a:bodyPr/>
          <a:lstStyle>
            <a:lvl1pPr>
              <a:defRPr>
                <a:latin typeface="Bahnschrift" panose="020B0502040204020203" pitchFamily="34" charset="0"/>
              </a:defRPr>
            </a:lvl1pPr>
            <a:lvl2pPr>
              <a:defRPr>
                <a:latin typeface="Bahnschrift" panose="020B0502040204020203" pitchFamily="34" charset="0"/>
              </a:defRPr>
            </a:lvl2pPr>
            <a:lvl3pPr>
              <a:defRPr>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15ED87-0533-7D00-6839-790FDE983EAB}"/>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6" name="Footer Placeholder 5">
            <a:extLst>
              <a:ext uri="{FF2B5EF4-FFF2-40B4-BE49-F238E27FC236}">
                <a16:creationId xmlns:a16="http://schemas.microsoft.com/office/drawing/2014/main" id="{F0E59B48-E8DB-764D-8B7D-CD3CEE85F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B5337-F8F0-8FF7-9BC6-D04AC75E78FA}"/>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145397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00EF-AD70-E9C3-72CC-203F3F854DED}"/>
              </a:ext>
            </a:extLst>
          </p:cNvPr>
          <p:cNvSpPr>
            <a:spLocks noGrp="1"/>
          </p:cNvSpPr>
          <p:nvPr>
            <p:ph type="title"/>
          </p:nvPr>
        </p:nvSpPr>
        <p:spPr>
          <a:xfrm>
            <a:off x="839788" y="365125"/>
            <a:ext cx="10515600" cy="1325563"/>
          </a:xfrm>
        </p:spPr>
        <p:txBody>
          <a:bodyPr/>
          <a:lstStyle>
            <a:lvl1pPr>
              <a:defRPr>
                <a:latin typeface="Bebas Neue" panose="020B0606020202050201"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4C92571-02E5-D103-AB28-F5D9E831E9C3}"/>
              </a:ext>
            </a:extLst>
          </p:cNvPr>
          <p:cNvSpPr>
            <a:spLocks noGrp="1"/>
          </p:cNvSpPr>
          <p:nvPr>
            <p:ph type="body" idx="1"/>
          </p:nvPr>
        </p:nvSpPr>
        <p:spPr>
          <a:xfrm>
            <a:off x="839788" y="1681163"/>
            <a:ext cx="5157787" cy="823912"/>
          </a:xfrm>
        </p:spPr>
        <p:txBody>
          <a:bodyPr anchor="b"/>
          <a:lstStyle>
            <a:lvl1pPr marL="0" indent="0">
              <a:buNone/>
              <a:defRPr sz="2400" b="0">
                <a:latin typeface="Bebas Neue" panose="020B0606020202050201"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2870F99-74F0-96BD-BD8D-B113CD145916}"/>
              </a:ext>
            </a:extLst>
          </p:cNvPr>
          <p:cNvSpPr>
            <a:spLocks noGrp="1"/>
          </p:cNvSpPr>
          <p:nvPr>
            <p:ph sz="half" idx="2"/>
          </p:nvPr>
        </p:nvSpPr>
        <p:spPr>
          <a:xfrm>
            <a:off x="839788" y="2505075"/>
            <a:ext cx="5157787" cy="3684588"/>
          </a:xfrm>
        </p:spPr>
        <p:txBody>
          <a:bodyPr/>
          <a:lstStyle>
            <a:lvl1pPr>
              <a:defRPr>
                <a:latin typeface="Bahnschrift" panose="020B0502040204020203" pitchFamily="34" charset="0"/>
              </a:defRPr>
            </a:lvl1pPr>
            <a:lvl2pPr>
              <a:defRPr>
                <a:latin typeface="Bahnschrift" panose="020B0502040204020203" pitchFamily="34" charset="0"/>
              </a:defRPr>
            </a:lvl2pPr>
            <a:lvl3pPr>
              <a:defRPr>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62B7D09-D2DE-7D0F-3F1A-23B2DEF836B4}"/>
              </a:ext>
            </a:extLst>
          </p:cNvPr>
          <p:cNvSpPr>
            <a:spLocks noGrp="1"/>
          </p:cNvSpPr>
          <p:nvPr>
            <p:ph type="body" sz="quarter" idx="3"/>
          </p:nvPr>
        </p:nvSpPr>
        <p:spPr>
          <a:xfrm>
            <a:off x="6172200" y="1681163"/>
            <a:ext cx="5183188" cy="823912"/>
          </a:xfrm>
        </p:spPr>
        <p:txBody>
          <a:bodyPr anchor="b"/>
          <a:lstStyle>
            <a:lvl1pPr marL="0" indent="0">
              <a:buNone/>
              <a:defRPr sz="2400" b="0">
                <a:latin typeface="Bebas Neue" panose="020B0606020202050201"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0D92203-BB04-BE02-0A39-CA5AD1A15FB0}"/>
              </a:ext>
            </a:extLst>
          </p:cNvPr>
          <p:cNvSpPr>
            <a:spLocks noGrp="1"/>
          </p:cNvSpPr>
          <p:nvPr>
            <p:ph sz="quarter" idx="4"/>
          </p:nvPr>
        </p:nvSpPr>
        <p:spPr>
          <a:xfrm>
            <a:off x="6172200" y="2505075"/>
            <a:ext cx="5183188" cy="3684588"/>
          </a:xfrm>
        </p:spPr>
        <p:txBody>
          <a:bodyPr/>
          <a:lstStyle>
            <a:lvl1pPr>
              <a:defRPr>
                <a:latin typeface="Bahnschrift" panose="020B0502040204020203" pitchFamily="34" charset="0"/>
              </a:defRPr>
            </a:lvl1pPr>
            <a:lvl2pPr>
              <a:defRPr>
                <a:latin typeface="Bahnschrift" panose="020B0502040204020203" pitchFamily="34" charset="0"/>
              </a:defRPr>
            </a:lvl2pPr>
            <a:lvl3pPr>
              <a:defRPr>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7C836B1-67F1-6F3E-81E2-A488C9015823}"/>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8" name="Footer Placeholder 7">
            <a:extLst>
              <a:ext uri="{FF2B5EF4-FFF2-40B4-BE49-F238E27FC236}">
                <a16:creationId xmlns:a16="http://schemas.microsoft.com/office/drawing/2014/main" id="{68076E35-7594-11EF-DBB3-822A07015B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7EB3EB-DFD0-84AB-D37A-A997EB7D24EB}"/>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2196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7228-F2AE-954D-B7BD-5CB5F669572D}"/>
              </a:ext>
            </a:extLst>
          </p:cNvPr>
          <p:cNvSpPr>
            <a:spLocks noGrp="1"/>
          </p:cNvSpPr>
          <p:nvPr>
            <p:ph type="title"/>
          </p:nvPr>
        </p:nvSpPr>
        <p:spPr/>
        <p:txBody>
          <a:bodyPr/>
          <a:lstStyle>
            <a:lvl1pPr>
              <a:defRPr>
                <a:latin typeface="Bebas Neue" panose="020B0606020202050201"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76CDE41A-3E66-7F2C-12E4-797B456F3F5C}"/>
              </a:ext>
            </a:extLst>
          </p:cNvPr>
          <p:cNvSpPr>
            <a:spLocks noGrp="1"/>
          </p:cNvSpPr>
          <p:nvPr>
            <p:ph type="dt" sz="half" idx="10"/>
          </p:nvPr>
        </p:nvSpPr>
        <p:spPr/>
        <p:txBody>
          <a:bodyPr/>
          <a:lstStyle>
            <a:lvl1pPr>
              <a:defRPr>
                <a:latin typeface="Bahnschrift" panose="020B0502040204020203" pitchFamily="34" charset="0"/>
              </a:defRPr>
            </a:lvl1pPr>
          </a:lstStyle>
          <a:p>
            <a:fld id="{82455A2B-FE69-4F7F-A2FF-C384BF0EC0F8}" type="datetimeFigureOut">
              <a:rPr lang="en-US" smtClean="0"/>
              <a:pPr/>
              <a:t>3/27/2024</a:t>
            </a:fld>
            <a:endParaRPr lang="en-US" dirty="0"/>
          </a:p>
        </p:txBody>
      </p:sp>
      <p:sp>
        <p:nvSpPr>
          <p:cNvPr id="4" name="Footer Placeholder 3">
            <a:extLst>
              <a:ext uri="{FF2B5EF4-FFF2-40B4-BE49-F238E27FC236}">
                <a16:creationId xmlns:a16="http://schemas.microsoft.com/office/drawing/2014/main" id="{86853497-E793-83E7-C205-D05648C60011}"/>
              </a:ext>
            </a:extLst>
          </p:cNvPr>
          <p:cNvSpPr>
            <a:spLocks noGrp="1"/>
          </p:cNvSpPr>
          <p:nvPr>
            <p:ph type="ftr" sz="quarter" idx="11"/>
          </p:nvPr>
        </p:nvSpPr>
        <p:spPr/>
        <p:txBody>
          <a:bodyPr/>
          <a:lstStyle>
            <a:lvl1pPr>
              <a:defRPr>
                <a:latin typeface="Bahnschrift" panose="020B0502040204020203" pitchFamily="34" charset="0"/>
              </a:defRPr>
            </a:lvl1pPr>
          </a:lstStyle>
          <a:p>
            <a:endParaRPr lang="en-US" dirty="0"/>
          </a:p>
        </p:txBody>
      </p:sp>
      <p:sp>
        <p:nvSpPr>
          <p:cNvPr id="5" name="Slide Number Placeholder 4">
            <a:extLst>
              <a:ext uri="{FF2B5EF4-FFF2-40B4-BE49-F238E27FC236}">
                <a16:creationId xmlns:a16="http://schemas.microsoft.com/office/drawing/2014/main" id="{DFBB7F2D-841E-03C9-2B40-8DB80F3CD9C7}"/>
              </a:ext>
            </a:extLst>
          </p:cNvPr>
          <p:cNvSpPr>
            <a:spLocks noGrp="1"/>
          </p:cNvSpPr>
          <p:nvPr>
            <p:ph type="sldNum" sz="quarter" idx="12"/>
          </p:nvPr>
        </p:nvSpPr>
        <p:spPr/>
        <p:txBody>
          <a:bodyPr/>
          <a:lstStyle>
            <a:lvl1pPr>
              <a:defRPr>
                <a:latin typeface="Bahnschrift" panose="020B0502040204020203" pitchFamily="34" charset="0"/>
              </a:defRPr>
            </a:lvl1pPr>
          </a:lstStyle>
          <a:p>
            <a:fld id="{EE981DEB-4738-415B-A298-0C09CD39192D}" type="slidenum">
              <a:rPr lang="en-US" smtClean="0"/>
              <a:pPr/>
              <a:t>‹#›</a:t>
            </a:fld>
            <a:endParaRPr lang="en-US" dirty="0"/>
          </a:p>
        </p:txBody>
      </p:sp>
    </p:spTree>
    <p:extLst>
      <p:ext uri="{BB962C8B-B14F-4D97-AF65-F5344CB8AC3E}">
        <p14:creationId xmlns:p14="http://schemas.microsoft.com/office/powerpoint/2010/main" val="553188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912C3D-726A-398C-1729-F94BD2DCD1A2}"/>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3" name="Footer Placeholder 2">
            <a:extLst>
              <a:ext uri="{FF2B5EF4-FFF2-40B4-BE49-F238E27FC236}">
                <a16:creationId xmlns:a16="http://schemas.microsoft.com/office/drawing/2014/main" id="{C5D42AE2-DAED-0D13-D108-9EC47ADE4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DD8CB-ABDB-6DA6-4CC0-800BF6B69E9E}"/>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257858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E729-80EC-4A64-BBA3-4F2073FE5A4A}"/>
              </a:ext>
            </a:extLst>
          </p:cNvPr>
          <p:cNvSpPr>
            <a:spLocks noGrp="1"/>
          </p:cNvSpPr>
          <p:nvPr>
            <p:ph type="title"/>
          </p:nvPr>
        </p:nvSpPr>
        <p:spPr>
          <a:xfrm>
            <a:off x="839788" y="457200"/>
            <a:ext cx="3932237" cy="1600200"/>
          </a:xfrm>
        </p:spPr>
        <p:txBody>
          <a:bodyPr anchor="b"/>
          <a:lstStyle>
            <a:lvl1pPr>
              <a:defRPr sz="3200">
                <a:latin typeface="Bebas Neue" panose="020B0606020202050201"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9E7D038-648D-BE49-834C-3433CDC91CDC}"/>
              </a:ext>
            </a:extLst>
          </p:cNvPr>
          <p:cNvSpPr>
            <a:spLocks noGrp="1"/>
          </p:cNvSpPr>
          <p:nvPr>
            <p:ph idx="1"/>
          </p:nvPr>
        </p:nvSpPr>
        <p:spPr>
          <a:xfrm>
            <a:off x="5183188" y="987425"/>
            <a:ext cx="6172200" cy="4873625"/>
          </a:xfrm>
        </p:spPr>
        <p:txBody>
          <a:bodyPr/>
          <a:lstStyle>
            <a:lvl1pPr>
              <a:defRPr sz="3200">
                <a:latin typeface="Bahnschrift" panose="020B0502040204020203" pitchFamily="34" charset="0"/>
              </a:defRPr>
            </a:lvl1pPr>
            <a:lvl2pPr>
              <a:defRPr sz="2800">
                <a:latin typeface="Bahnschrift" panose="020B0502040204020203" pitchFamily="34" charset="0"/>
              </a:defRPr>
            </a:lvl2pPr>
            <a:lvl3pPr>
              <a:defRPr sz="2400">
                <a:latin typeface="Bahnschrift" panose="020B0502040204020203" pitchFamily="34" charset="0"/>
              </a:defRPr>
            </a:lvl3pPr>
            <a:lvl4pPr>
              <a:defRPr sz="2000">
                <a:latin typeface="Bahnschrift" panose="020B0502040204020203" pitchFamily="34" charset="0"/>
              </a:defRPr>
            </a:lvl4pPr>
            <a:lvl5pPr>
              <a:defRPr sz="2000">
                <a:latin typeface="Bahnschrift" panose="020B050204020402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3487C4B-2FE6-D820-5855-3BBBFDD32564}"/>
              </a:ext>
            </a:extLst>
          </p:cNvPr>
          <p:cNvSpPr>
            <a:spLocks noGrp="1"/>
          </p:cNvSpPr>
          <p:nvPr>
            <p:ph type="body" sz="half" idx="2"/>
          </p:nvPr>
        </p:nvSpPr>
        <p:spPr>
          <a:xfrm>
            <a:off x="839788" y="2057400"/>
            <a:ext cx="3932237" cy="3811588"/>
          </a:xfrm>
        </p:spPr>
        <p:txBody>
          <a:bodyPr/>
          <a:lstStyle>
            <a:lvl1pPr marL="0" indent="0">
              <a:buNone/>
              <a:defRPr sz="1600">
                <a:latin typeface="Bahnschrif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ABC639C-CC2E-9D6D-1043-26B29FEB5002}"/>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6" name="Footer Placeholder 5">
            <a:extLst>
              <a:ext uri="{FF2B5EF4-FFF2-40B4-BE49-F238E27FC236}">
                <a16:creationId xmlns:a16="http://schemas.microsoft.com/office/drawing/2014/main" id="{3880F6CF-7719-5504-CEAE-127961D75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BE7A4-2851-4641-857C-7C7BA36C7622}"/>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1541417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6435-C03A-247D-216E-FA75A9FB02D0}"/>
              </a:ext>
            </a:extLst>
          </p:cNvPr>
          <p:cNvSpPr>
            <a:spLocks noGrp="1"/>
          </p:cNvSpPr>
          <p:nvPr>
            <p:ph type="title"/>
          </p:nvPr>
        </p:nvSpPr>
        <p:spPr>
          <a:xfrm>
            <a:off x="839788" y="457200"/>
            <a:ext cx="3932237" cy="1600200"/>
          </a:xfrm>
        </p:spPr>
        <p:txBody>
          <a:bodyPr anchor="b"/>
          <a:lstStyle>
            <a:lvl1pPr>
              <a:defRPr sz="3200">
                <a:latin typeface="Bebas Neue" panose="020B0606020202050201"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0FACB885-838A-5A88-66F2-B2CBF4705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EC2B56-BDA0-1E5B-4959-2A18A31425C7}"/>
              </a:ext>
            </a:extLst>
          </p:cNvPr>
          <p:cNvSpPr>
            <a:spLocks noGrp="1"/>
          </p:cNvSpPr>
          <p:nvPr>
            <p:ph type="body" sz="half" idx="2"/>
          </p:nvPr>
        </p:nvSpPr>
        <p:spPr>
          <a:xfrm>
            <a:off x="839788" y="2057400"/>
            <a:ext cx="3932237" cy="3811588"/>
          </a:xfrm>
        </p:spPr>
        <p:txBody>
          <a:bodyPr/>
          <a:lstStyle>
            <a:lvl1pPr marL="0" indent="0">
              <a:buNone/>
              <a:defRPr sz="1600">
                <a:latin typeface="Bahnschrif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890CF7-3F9A-F79F-CCDB-DDD7FBF2D55E}"/>
              </a:ext>
            </a:extLst>
          </p:cNvPr>
          <p:cNvSpPr>
            <a:spLocks noGrp="1"/>
          </p:cNvSpPr>
          <p:nvPr>
            <p:ph type="dt" sz="half" idx="10"/>
          </p:nvPr>
        </p:nvSpPr>
        <p:spPr/>
        <p:txBody>
          <a:bodyPr/>
          <a:lstStyle/>
          <a:p>
            <a:fld id="{82455A2B-FE69-4F7F-A2FF-C384BF0EC0F8}" type="datetimeFigureOut">
              <a:rPr lang="en-US" smtClean="0"/>
              <a:t>3/27/2024</a:t>
            </a:fld>
            <a:endParaRPr lang="en-US"/>
          </a:p>
        </p:txBody>
      </p:sp>
      <p:sp>
        <p:nvSpPr>
          <p:cNvPr id="6" name="Footer Placeholder 5">
            <a:extLst>
              <a:ext uri="{FF2B5EF4-FFF2-40B4-BE49-F238E27FC236}">
                <a16:creationId xmlns:a16="http://schemas.microsoft.com/office/drawing/2014/main" id="{CDE38573-10FC-1D5C-199B-A475AC0112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170A7-5BA7-29C6-1AF3-BC10CBF19D49}"/>
              </a:ext>
            </a:extLst>
          </p:cNvPr>
          <p:cNvSpPr>
            <a:spLocks noGrp="1"/>
          </p:cNvSpPr>
          <p:nvPr>
            <p:ph type="sldNum" sz="quarter" idx="12"/>
          </p:nvPr>
        </p:nvSpPr>
        <p:spPr/>
        <p:txBody>
          <a:bodyPr/>
          <a:lstStyle/>
          <a:p>
            <a:fld id="{EE981DEB-4738-415B-A298-0C09CD39192D}" type="slidenum">
              <a:rPr lang="en-US" smtClean="0"/>
              <a:t>‹#›</a:t>
            </a:fld>
            <a:endParaRPr lang="en-US"/>
          </a:p>
        </p:txBody>
      </p:sp>
    </p:spTree>
    <p:extLst>
      <p:ext uri="{BB962C8B-B14F-4D97-AF65-F5344CB8AC3E}">
        <p14:creationId xmlns:p14="http://schemas.microsoft.com/office/powerpoint/2010/main" val="3945432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786C15-A33A-3AD5-218D-475D3A85BF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7249CC-946A-C13A-0D74-4888165E7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63DEF7-B2A3-6564-3E43-165615A21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455A2B-FE69-4F7F-A2FF-C384BF0EC0F8}" type="datetimeFigureOut">
              <a:rPr lang="en-US" smtClean="0"/>
              <a:t>3/27/2024</a:t>
            </a:fld>
            <a:endParaRPr lang="en-US"/>
          </a:p>
        </p:txBody>
      </p:sp>
      <p:sp>
        <p:nvSpPr>
          <p:cNvPr id="5" name="Footer Placeholder 4">
            <a:extLst>
              <a:ext uri="{FF2B5EF4-FFF2-40B4-BE49-F238E27FC236}">
                <a16:creationId xmlns:a16="http://schemas.microsoft.com/office/drawing/2014/main" id="{305EC40B-93BE-8143-1003-DB35ED00F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6DBCD9-5608-7647-91CB-7D0D46812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981DEB-4738-415B-A298-0C09CD39192D}" type="slidenum">
              <a:rPr lang="en-US" smtClean="0"/>
              <a:t>‹#›</a:t>
            </a:fld>
            <a:endParaRPr lang="en-US"/>
          </a:p>
        </p:txBody>
      </p:sp>
    </p:spTree>
    <p:extLst>
      <p:ext uri="{BB962C8B-B14F-4D97-AF65-F5344CB8AC3E}">
        <p14:creationId xmlns:p14="http://schemas.microsoft.com/office/powerpoint/2010/main" val="683525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7.jp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hyperlink" Target="https://www.astonchang.com/" TargetMode="External"/><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notesSlide" Target="../notesSlides/notesSlide12.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31.sv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4.jp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jpg"/><Relationship Id="rId11" Type="http://schemas.openxmlformats.org/officeDocument/2006/relationships/image" Target="../media/image2.png"/><Relationship Id="rId5" Type="http://schemas.openxmlformats.org/officeDocument/2006/relationships/notesSlide" Target="../notesSlides/notesSlide3.xml"/><Relationship Id="rId10"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4.m4a"/><Relationship Id="rId7" Type="http://schemas.openxmlformats.org/officeDocument/2006/relationships/image" Target="../media/image9.jp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8.jpg"/><Relationship Id="rId11"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12.png"/><Relationship Id="rId4" Type="http://schemas.openxmlformats.org/officeDocument/2006/relationships/slideLayout" Target="../slideLayouts/slideLayout8.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14.jpe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3.jpg"/><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hyperlink" Target="https://www.opkansas.org/city-services/residential-city-property-maintenance/residential-property-maintenance/property-maintenance-regulations-and-tips/" TargetMode="External"/><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5.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7.jp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6.jpg"/><Relationship Id="rId5" Type="http://schemas.openxmlformats.org/officeDocument/2006/relationships/notesSlide" Target="../notesSlides/notesSlide7.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media8.m4a"/><Relationship Id="rId7" Type="http://schemas.openxmlformats.org/officeDocument/2006/relationships/image" Target="../media/image19.jp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8.jpg"/><Relationship Id="rId11" Type="http://schemas.openxmlformats.org/officeDocument/2006/relationships/image" Target="../media/image2.png"/><Relationship Id="rId5" Type="http://schemas.openxmlformats.org/officeDocument/2006/relationships/notesSlide" Target="../notesSlides/notesSlide8.xml"/><Relationship Id="rId10" Type="http://schemas.openxmlformats.org/officeDocument/2006/relationships/image" Target="../media/image22.png"/><Relationship Id="rId4" Type="http://schemas.openxmlformats.org/officeDocument/2006/relationships/slideLayout" Target="../slideLayouts/slideLayout8.xml"/><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9.m4a"/><Relationship Id="rId7" Type="http://schemas.openxmlformats.org/officeDocument/2006/relationships/image" Target="../media/image24.jfif"/><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6C3C-6B07-B5BA-A73A-CCD77C6B3D9A}"/>
              </a:ext>
            </a:extLst>
          </p:cNvPr>
          <p:cNvSpPr>
            <a:spLocks noGrp="1"/>
          </p:cNvSpPr>
          <p:nvPr>
            <p:ph type="ctrTitle"/>
          </p:nvPr>
        </p:nvSpPr>
        <p:spPr>
          <a:xfrm>
            <a:off x="1524000" y="621325"/>
            <a:ext cx="9144000" cy="1085940"/>
          </a:xfrm>
        </p:spPr>
        <p:txBody>
          <a:bodyPr/>
          <a:lstStyle/>
          <a:p>
            <a:r>
              <a:rPr lang="en-US" dirty="0"/>
              <a:t>Pest control in the office</a:t>
            </a:r>
          </a:p>
        </p:txBody>
      </p:sp>
      <p:sp>
        <p:nvSpPr>
          <p:cNvPr id="3" name="Subtitle 2">
            <a:extLst>
              <a:ext uri="{FF2B5EF4-FFF2-40B4-BE49-F238E27FC236}">
                <a16:creationId xmlns:a16="http://schemas.microsoft.com/office/drawing/2014/main" id="{9B7E7A45-BD97-C049-EFC3-3BFD2707402D}"/>
              </a:ext>
            </a:extLst>
          </p:cNvPr>
          <p:cNvSpPr>
            <a:spLocks noGrp="1"/>
          </p:cNvSpPr>
          <p:nvPr>
            <p:ph type="subTitle" idx="1"/>
          </p:nvPr>
        </p:nvSpPr>
        <p:spPr>
          <a:xfrm>
            <a:off x="1524000" y="1686200"/>
            <a:ext cx="9144000" cy="461004"/>
          </a:xfrm>
        </p:spPr>
        <p:txBody>
          <a:bodyPr/>
          <a:lstStyle/>
          <a:p>
            <a:r>
              <a:rPr lang="en-US" dirty="0"/>
              <a:t>presented by</a:t>
            </a:r>
          </a:p>
        </p:txBody>
      </p:sp>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900000">
            <a:off x="-888606" y="-371971"/>
            <a:ext cx="2784370" cy="8227571"/>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900000">
            <a:off x="10311341" y="-437660"/>
            <a:ext cx="2756278" cy="8242498"/>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eagle in a blue circle and green background, the flag of the united citizen federation">
            <a:extLst>
              <a:ext uri="{FF2B5EF4-FFF2-40B4-BE49-F238E27FC236}">
                <a16:creationId xmlns:a16="http://schemas.microsoft.com/office/drawing/2014/main" id="{1D4F2832-6582-A962-42BA-9967DAAE9C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3080" y="2793205"/>
            <a:ext cx="3758534" cy="2082964"/>
          </a:xfrm>
          <a:prstGeom prst="rect">
            <a:avLst/>
          </a:prstGeom>
        </p:spPr>
      </p:pic>
      <p:sp>
        <p:nvSpPr>
          <p:cNvPr id="5" name="TextBox 4">
            <a:extLst>
              <a:ext uri="{FF2B5EF4-FFF2-40B4-BE49-F238E27FC236}">
                <a16:creationId xmlns:a16="http://schemas.microsoft.com/office/drawing/2014/main" id="{676B1021-C836-7010-776B-7353DB300D27}"/>
              </a:ext>
            </a:extLst>
          </p:cNvPr>
          <p:cNvSpPr txBox="1"/>
          <p:nvPr/>
        </p:nvSpPr>
        <p:spPr>
          <a:xfrm>
            <a:off x="2633007" y="5085606"/>
            <a:ext cx="6938681" cy="769441"/>
          </a:xfrm>
          <a:prstGeom prst="rect">
            <a:avLst/>
          </a:prstGeom>
          <a:noFill/>
        </p:spPr>
        <p:txBody>
          <a:bodyPr wrap="square" rtlCol="0">
            <a:spAutoFit/>
          </a:bodyPr>
          <a:lstStyle/>
          <a:p>
            <a:pPr algn="ctr"/>
            <a:r>
              <a:rPr lang="en-US" sz="4400" dirty="0">
                <a:latin typeface="Bebas Neue" panose="020B0606020202050201" pitchFamily="34" charset="0"/>
              </a:rPr>
              <a:t>The United Citizen Federation</a:t>
            </a:r>
          </a:p>
        </p:txBody>
      </p:sp>
      <p:pic>
        <p:nvPicPr>
          <p:cNvPr id="29" name="Audio 28">
            <a:hlinkClick r:id="" action="ppaction://media"/>
            <a:extLst>
              <a:ext uri="{FF2B5EF4-FFF2-40B4-BE49-F238E27FC236}">
                <a16:creationId xmlns:a16="http://schemas.microsoft.com/office/drawing/2014/main" id="{62510F81-1062-9DF2-B307-7CC6EDD1486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17364340"/>
      </p:ext>
    </p:extLst>
  </p:cSld>
  <p:clrMapOvr>
    <a:masterClrMapping/>
  </p:clrMapOvr>
  <mc:AlternateContent xmlns:mc="http://schemas.openxmlformats.org/markup-compatibility/2006">
    <mc:Choice xmlns:p14="http://schemas.microsoft.com/office/powerpoint/2010/main" Requires="p14">
      <p:transition spd="slow" p14:dur="2000" advTm="24025"/>
    </mc:Choice>
    <mc:Fallback>
      <p:transition spd="slow" advTm="2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0-#ppt_w/2"/>
                                          </p:val>
                                        </p:tav>
                                        <p:tav tm="100000">
                                          <p:val>
                                            <p:strVal val="#ppt_x"/>
                                          </p:val>
                                        </p:tav>
                                      </p:tavLst>
                                    </p:anim>
                                    <p:anim calcmode="lin" valueType="num">
                                      <p:cBhvr additive="base">
                                        <p:cTn id="11" dur="25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1+#ppt_w/2"/>
                                          </p:val>
                                        </p:tav>
                                        <p:tav tm="100000">
                                          <p:val>
                                            <p:strVal val="#ppt_x"/>
                                          </p:val>
                                        </p:tav>
                                      </p:tavLst>
                                    </p:anim>
                                    <p:anim calcmode="lin" valueType="num">
                                      <p:cBhvr additive="base">
                                        <p:cTn id="15" dur="25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250"/>
                            </p:stCondLst>
                            <p:childTnLst>
                              <p:par>
                                <p:cTn id="17" presetID="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750"/>
                            </p:stCondLst>
                            <p:childTnLst>
                              <p:par>
                                <p:cTn id="30" presetID="10" presetClass="entr" presetSubtype="0" fill="hold" nodeType="afterEffect">
                                  <p:stCondLst>
                                    <p:cond delay="25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
                                            <p:txEl>
                                              <p:pRg st="0" end="0"/>
                                            </p:txEl>
                                          </p:spTgt>
                                        </p:tgtEl>
                                      </p:cBhvr>
                                    </p:animEffect>
                                    <p:set>
                                      <p:cBhvr>
                                        <p:cTn id="40" dur="1" fill="hold">
                                          <p:stCondLst>
                                            <p:cond delay="499"/>
                                          </p:stCondLst>
                                        </p:cTn>
                                        <p:tgtEl>
                                          <p:spTgt spid="3">
                                            <p:txEl>
                                              <p:pRg st="0" end="0"/>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par>
                          <p:cTn id="47" fill="hold">
                            <p:stCondLst>
                              <p:cond delay="500"/>
                            </p:stCondLst>
                            <p:childTnLst>
                              <p:par>
                                <p:cTn id="48" presetID="2" presetClass="exit" presetSubtype="8" fill="hold" grpId="1" nodeType="afterEffect">
                                  <p:stCondLst>
                                    <p:cond delay="0"/>
                                  </p:stCondLst>
                                  <p:childTnLst>
                                    <p:anim calcmode="lin" valueType="num">
                                      <p:cBhvr additive="base">
                                        <p:cTn id="49" dur="250"/>
                                        <p:tgtEl>
                                          <p:spTgt spid="9"/>
                                        </p:tgtEl>
                                        <p:attrNameLst>
                                          <p:attrName>ppt_x</p:attrName>
                                        </p:attrNameLst>
                                      </p:cBhvr>
                                      <p:tavLst>
                                        <p:tav tm="0">
                                          <p:val>
                                            <p:strVal val="ppt_x"/>
                                          </p:val>
                                        </p:tav>
                                        <p:tav tm="100000">
                                          <p:val>
                                            <p:strVal val="0-ppt_w/2"/>
                                          </p:val>
                                        </p:tav>
                                      </p:tavLst>
                                    </p:anim>
                                    <p:anim calcmode="lin" valueType="num">
                                      <p:cBhvr additive="base">
                                        <p:cTn id="50" dur="250"/>
                                        <p:tgtEl>
                                          <p:spTgt spid="9"/>
                                        </p:tgtEl>
                                        <p:attrNameLst>
                                          <p:attrName>ppt_y</p:attrName>
                                        </p:attrNameLst>
                                      </p:cBhvr>
                                      <p:tavLst>
                                        <p:tav tm="0">
                                          <p:val>
                                            <p:strVal val="ppt_y"/>
                                          </p:val>
                                        </p:tav>
                                        <p:tav tm="100000">
                                          <p:val>
                                            <p:strVal val="ppt_y"/>
                                          </p:val>
                                        </p:tav>
                                      </p:tavLst>
                                    </p:anim>
                                    <p:set>
                                      <p:cBhvr>
                                        <p:cTn id="51" dur="1" fill="hold">
                                          <p:stCondLst>
                                            <p:cond delay="249"/>
                                          </p:stCondLst>
                                        </p:cTn>
                                        <p:tgtEl>
                                          <p:spTgt spid="9"/>
                                        </p:tgtEl>
                                        <p:attrNameLst>
                                          <p:attrName>style.visibility</p:attrName>
                                        </p:attrNameLst>
                                      </p:cBhvr>
                                      <p:to>
                                        <p:strVal val="hidden"/>
                                      </p:to>
                                    </p:set>
                                  </p:childTnLst>
                                </p:cTn>
                              </p:par>
                              <p:par>
                                <p:cTn id="52" presetID="2" presetClass="exit" presetSubtype="2" fill="hold" grpId="1" nodeType="withEffect">
                                  <p:stCondLst>
                                    <p:cond delay="0"/>
                                  </p:stCondLst>
                                  <p:childTnLst>
                                    <p:anim calcmode="lin" valueType="num">
                                      <p:cBhvr additive="base">
                                        <p:cTn id="53" dur="250"/>
                                        <p:tgtEl>
                                          <p:spTgt spid="10"/>
                                        </p:tgtEl>
                                        <p:attrNameLst>
                                          <p:attrName>ppt_x</p:attrName>
                                        </p:attrNameLst>
                                      </p:cBhvr>
                                      <p:tavLst>
                                        <p:tav tm="0">
                                          <p:val>
                                            <p:strVal val="ppt_x"/>
                                          </p:val>
                                        </p:tav>
                                        <p:tav tm="100000">
                                          <p:val>
                                            <p:strVal val="1+ppt_w/2"/>
                                          </p:val>
                                        </p:tav>
                                      </p:tavLst>
                                    </p:anim>
                                    <p:anim calcmode="lin" valueType="num">
                                      <p:cBhvr additive="base">
                                        <p:cTn id="54" dur="250"/>
                                        <p:tgtEl>
                                          <p:spTgt spid="10"/>
                                        </p:tgtEl>
                                        <p:attrNameLst>
                                          <p:attrName>ppt_y</p:attrName>
                                        </p:attrNameLst>
                                      </p:cBhvr>
                                      <p:tavLst>
                                        <p:tav tm="0">
                                          <p:val>
                                            <p:strVal val="ppt_y"/>
                                          </p:val>
                                        </p:tav>
                                        <p:tav tm="100000">
                                          <p:val>
                                            <p:strVal val="ppt_y"/>
                                          </p:val>
                                        </p:tav>
                                      </p:tavLst>
                                    </p:anim>
                                    <p:set>
                                      <p:cBhvr>
                                        <p:cTn id="5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29"/>
                </p:tgtEl>
              </p:cMediaNode>
            </p:audio>
          </p:childTnLst>
        </p:cTn>
      </p:par>
    </p:tnLst>
    <p:bldLst>
      <p:bldP spid="2" grpId="0"/>
      <p:bldP spid="2" grpId="1"/>
      <p:bldP spid="3" grpId="0" build="p"/>
      <p:bldP spid="3" grpId="1" build="p"/>
      <p:bldP spid="9" grpId="0" animBg="1"/>
      <p:bldP spid="9" grpId="1" animBg="1"/>
      <p:bldP spid="10" grpId="0" animBg="1"/>
      <p:bldP spid="10" grpId="1" animBg="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584199" y="0"/>
            <a:ext cx="6971631" cy="914400"/>
          </a:xfrm>
        </p:spPr>
        <p:txBody>
          <a:bodyPr anchor="ctr"/>
          <a:lstStyle/>
          <a:p>
            <a:r>
              <a:rPr lang="en-US" dirty="0">
                <a:solidFill>
                  <a:schemeClr val="bg1"/>
                </a:solidFill>
              </a:rPr>
              <a:t>Keep them out</a:t>
            </a:r>
          </a:p>
        </p:txBody>
      </p:sp>
      <p:pic>
        <p:nvPicPr>
          <p:cNvPr id="5" name="Picture 4" descr="A room with a desk and chairs">
            <a:extLst>
              <a:ext uri="{FF2B5EF4-FFF2-40B4-BE49-F238E27FC236}">
                <a16:creationId xmlns:a16="http://schemas.microsoft.com/office/drawing/2014/main" id="{13E05E58-09F0-840B-5501-5D4480DB15C6}"/>
              </a:ext>
            </a:extLst>
          </p:cNvPr>
          <p:cNvPicPr>
            <a:picLocks noChangeAspect="1"/>
          </p:cNvPicPr>
          <p:nvPr/>
        </p:nvPicPr>
        <p:blipFill rotWithShape="1">
          <a:blip r:embed="rId6">
            <a:extLst>
              <a:ext uri="{28A0092B-C50C-407E-A947-70E740481C1C}">
                <a14:useLocalDpi xmlns:a14="http://schemas.microsoft.com/office/drawing/2010/main" val="0"/>
              </a:ext>
            </a:extLst>
          </a:blip>
          <a:srcRect t="26719" b="6107"/>
          <a:stretch/>
        </p:blipFill>
        <p:spPr>
          <a:xfrm>
            <a:off x="0" y="914400"/>
            <a:ext cx="12192000" cy="5029200"/>
          </a:xfrm>
          <a:prstGeom prst="rect">
            <a:avLst/>
          </a:prstGeom>
        </p:spPr>
      </p:pic>
      <p:sp>
        <p:nvSpPr>
          <p:cNvPr id="7" name="Arrow: Right 6">
            <a:extLst>
              <a:ext uri="{FF2B5EF4-FFF2-40B4-BE49-F238E27FC236}">
                <a16:creationId xmlns:a16="http://schemas.microsoft.com/office/drawing/2014/main" id="{2F441118-A0CD-812A-3B66-9C341C15A64D}"/>
              </a:ext>
            </a:extLst>
          </p:cNvPr>
          <p:cNvSpPr/>
          <p:nvPr/>
        </p:nvSpPr>
        <p:spPr>
          <a:xfrm flipH="1">
            <a:off x="1536700" y="1523998"/>
            <a:ext cx="1828800" cy="914400"/>
          </a:xfrm>
          <a:prstGeom prst="rightArrow">
            <a:avLst/>
          </a:prstGeom>
          <a:solidFill>
            <a:srgbClr val="2A40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Bahnschrift" panose="020B0502040204020203" pitchFamily="34" charset="0"/>
              </a:rPr>
              <a:t>Doors</a:t>
            </a:r>
          </a:p>
        </p:txBody>
      </p:sp>
      <p:sp>
        <p:nvSpPr>
          <p:cNvPr id="8" name="Arrow: Right 7">
            <a:extLst>
              <a:ext uri="{FF2B5EF4-FFF2-40B4-BE49-F238E27FC236}">
                <a16:creationId xmlns:a16="http://schemas.microsoft.com/office/drawing/2014/main" id="{C29353E8-858E-DB02-94E8-2E657AB6FC9B}"/>
              </a:ext>
            </a:extLst>
          </p:cNvPr>
          <p:cNvSpPr/>
          <p:nvPr/>
        </p:nvSpPr>
        <p:spPr>
          <a:xfrm>
            <a:off x="9347200" y="2400299"/>
            <a:ext cx="1828800" cy="914400"/>
          </a:xfrm>
          <a:prstGeom prst="rightArrow">
            <a:avLst/>
          </a:prstGeom>
          <a:solidFill>
            <a:srgbClr val="2A40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Bahnschrift" panose="020B0502040204020203" pitchFamily="34" charset="0"/>
              </a:rPr>
              <a:t>Windows</a:t>
            </a:r>
          </a:p>
        </p:txBody>
      </p:sp>
      <p:sp>
        <p:nvSpPr>
          <p:cNvPr id="12" name="Arrow: Right 11">
            <a:extLst>
              <a:ext uri="{FF2B5EF4-FFF2-40B4-BE49-F238E27FC236}">
                <a16:creationId xmlns:a16="http://schemas.microsoft.com/office/drawing/2014/main" id="{6B773BAA-37E8-3068-3CD3-E607D29B6F46}"/>
              </a:ext>
            </a:extLst>
          </p:cNvPr>
          <p:cNvSpPr/>
          <p:nvPr/>
        </p:nvSpPr>
        <p:spPr>
          <a:xfrm>
            <a:off x="5537200" y="1066798"/>
            <a:ext cx="1828800" cy="914400"/>
          </a:xfrm>
          <a:prstGeom prst="rightArrow">
            <a:avLst/>
          </a:prstGeom>
          <a:solidFill>
            <a:srgbClr val="2A40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Bahnschrift" panose="020B0502040204020203" pitchFamily="34" charset="0"/>
              </a:rPr>
              <a:t>Wiring</a:t>
            </a:r>
          </a:p>
        </p:txBody>
      </p:sp>
      <p:sp>
        <p:nvSpPr>
          <p:cNvPr id="13" name="Arrow: Right 12">
            <a:extLst>
              <a:ext uri="{FF2B5EF4-FFF2-40B4-BE49-F238E27FC236}">
                <a16:creationId xmlns:a16="http://schemas.microsoft.com/office/drawing/2014/main" id="{CB43DC1F-78C2-7AD2-EDC4-8F8FE32F3DB7}"/>
              </a:ext>
            </a:extLst>
          </p:cNvPr>
          <p:cNvSpPr/>
          <p:nvPr/>
        </p:nvSpPr>
        <p:spPr>
          <a:xfrm flipH="1">
            <a:off x="2819400" y="4610099"/>
            <a:ext cx="1828800" cy="914400"/>
          </a:xfrm>
          <a:prstGeom prst="rightArrow">
            <a:avLst/>
          </a:prstGeom>
          <a:solidFill>
            <a:srgbClr val="2A40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Bahnschrift" panose="020B0502040204020203" pitchFamily="34" charset="0"/>
              </a:rPr>
              <a:t>Gaps</a:t>
            </a:r>
          </a:p>
        </p:txBody>
      </p:sp>
      <p:pic>
        <p:nvPicPr>
          <p:cNvPr id="3" name="Audio 2">
            <a:hlinkClick r:id="" action="ppaction://media"/>
            <a:extLst>
              <a:ext uri="{FF2B5EF4-FFF2-40B4-BE49-F238E27FC236}">
                <a16:creationId xmlns:a16="http://schemas.microsoft.com/office/drawing/2014/main" id="{07731194-5DBD-9538-C2B8-580230EF3D7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83994954"/>
      </p:ext>
    </p:extLst>
  </p:cSld>
  <p:clrMapOvr>
    <a:masterClrMapping/>
  </p:clrMapOvr>
  <mc:AlternateContent xmlns:mc="http://schemas.openxmlformats.org/markup-compatibility/2006">
    <mc:Choice xmlns:p14="http://schemas.microsoft.com/office/powerpoint/2010/main" Requires="p14">
      <p:transition spd="slow" p14:dur="2000" advTm="20001"/>
    </mc:Choice>
    <mc:Fallback>
      <p:transition spd="slow" advTm="20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50" fill="hold"/>
                                        <p:tgtEl>
                                          <p:spTgt spid="5"/>
                                        </p:tgtEl>
                                        <p:attrNameLst>
                                          <p:attrName>ppt_x</p:attrName>
                                        </p:attrNameLst>
                                      </p:cBhvr>
                                      <p:tavLst>
                                        <p:tav tm="0">
                                          <p:val>
                                            <p:strVal val="0-#ppt_w/2"/>
                                          </p:val>
                                        </p:tav>
                                        <p:tav tm="100000">
                                          <p:val>
                                            <p:strVal val="#ppt_x"/>
                                          </p:val>
                                        </p:tav>
                                      </p:tavLst>
                                    </p:anim>
                                    <p:anim calcmode="lin" valueType="num">
                                      <p:cBhvr additive="base">
                                        <p:cTn id="19" dur="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anim calcmode="lin" valueType="num">
                                      <p:cBhvr>
                                        <p:cTn id="25" dur="250" fill="hold"/>
                                        <p:tgtEl>
                                          <p:spTgt spid="7"/>
                                        </p:tgtEl>
                                        <p:attrNameLst>
                                          <p:attrName>ppt_x</p:attrName>
                                        </p:attrNameLst>
                                      </p:cBhvr>
                                      <p:tavLst>
                                        <p:tav tm="0">
                                          <p:val>
                                            <p:strVal val="#ppt_x"/>
                                          </p:val>
                                        </p:tav>
                                        <p:tav tm="100000">
                                          <p:val>
                                            <p:strVal val="#ppt_x"/>
                                          </p:val>
                                        </p:tav>
                                      </p:tavLst>
                                    </p:anim>
                                    <p:anim calcmode="lin" valueType="num">
                                      <p:cBhvr>
                                        <p:cTn id="26"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anim calcmode="lin" valueType="num">
                                      <p:cBhvr>
                                        <p:cTn id="39" dur="250" fill="hold"/>
                                        <p:tgtEl>
                                          <p:spTgt spid="13"/>
                                        </p:tgtEl>
                                        <p:attrNameLst>
                                          <p:attrName>ppt_x</p:attrName>
                                        </p:attrNameLst>
                                      </p:cBhvr>
                                      <p:tavLst>
                                        <p:tav tm="0">
                                          <p:val>
                                            <p:strVal val="#ppt_x"/>
                                          </p:val>
                                        </p:tav>
                                        <p:tav tm="100000">
                                          <p:val>
                                            <p:strVal val="#ppt_x"/>
                                          </p:val>
                                        </p:tav>
                                      </p:tavLst>
                                    </p:anim>
                                    <p:anim calcmode="lin" valueType="num">
                                      <p:cBhvr>
                                        <p:cTn id="40"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anim calcmode="lin" valueType="num">
                                      <p:cBhvr>
                                        <p:cTn id="46" dur="250" fill="hold"/>
                                        <p:tgtEl>
                                          <p:spTgt spid="12"/>
                                        </p:tgtEl>
                                        <p:attrNameLst>
                                          <p:attrName>ppt_x</p:attrName>
                                        </p:attrNameLst>
                                      </p:cBhvr>
                                      <p:tavLst>
                                        <p:tav tm="0">
                                          <p:val>
                                            <p:strVal val="#ppt_x"/>
                                          </p:val>
                                        </p:tav>
                                        <p:tav tm="100000">
                                          <p:val>
                                            <p:strVal val="#ppt_x"/>
                                          </p:val>
                                        </p:tav>
                                      </p:tavLst>
                                    </p:anim>
                                    <p:anim calcmode="lin" valueType="num">
                                      <p:cBhvr>
                                        <p:cTn id="47"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par>
                          <p:cTn id="65" fill="hold">
                            <p:stCondLst>
                              <p:cond delay="500"/>
                            </p:stCondLst>
                            <p:childTnLst>
                              <p:par>
                                <p:cTn id="66" presetID="2" presetClass="exit" presetSubtype="1" fill="hold" grpId="1" nodeType="afterEffect">
                                  <p:stCondLst>
                                    <p:cond delay="0"/>
                                  </p:stCondLst>
                                  <p:childTnLst>
                                    <p:anim calcmode="lin" valueType="num">
                                      <p:cBhvr additive="base">
                                        <p:cTn id="67" dur="250"/>
                                        <p:tgtEl>
                                          <p:spTgt spid="9"/>
                                        </p:tgtEl>
                                        <p:attrNameLst>
                                          <p:attrName>ppt_x</p:attrName>
                                        </p:attrNameLst>
                                      </p:cBhvr>
                                      <p:tavLst>
                                        <p:tav tm="0">
                                          <p:val>
                                            <p:strVal val="ppt_x"/>
                                          </p:val>
                                        </p:tav>
                                        <p:tav tm="100000">
                                          <p:val>
                                            <p:strVal val="ppt_x"/>
                                          </p:val>
                                        </p:tav>
                                      </p:tavLst>
                                    </p:anim>
                                    <p:anim calcmode="lin" valueType="num">
                                      <p:cBhvr additive="base">
                                        <p:cTn id="68" dur="250"/>
                                        <p:tgtEl>
                                          <p:spTgt spid="9"/>
                                        </p:tgtEl>
                                        <p:attrNameLst>
                                          <p:attrName>ppt_y</p:attrName>
                                        </p:attrNameLst>
                                      </p:cBhvr>
                                      <p:tavLst>
                                        <p:tav tm="0">
                                          <p:val>
                                            <p:strVal val="ppt_y"/>
                                          </p:val>
                                        </p:tav>
                                        <p:tav tm="100000">
                                          <p:val>
                                            <p:strVal val="0-ppt_h/2"/>
                                          </p:val>
                                        </p:tav>
                                      </p:tavLst>
                                    </p:anim>
                                    <p:set>
                                      <p:cBhvr>
                                        <p:cTn id="69" dur="1" fill="hold">
                                          <p:stCondLst>
                                            <p:cond delay="249"/>
                                          </p:stCondLst>
                                        </p:cTn>
                                        <p:tgtEl>
                                          <p:spTgt spid="9"/>
                                        </p:tgtEl>
                                        <p:attrNameLst>
                                          <p:attrName>style.visibility</p:attrName>
                                        </p:attrNameLst>
                                      </p:cBhvr>
                                      <p:to>
                                        <p:strVal val="hidden"/>
                                      </p:to>
                                    </p:set>
                                  </p:childTnLst>
                                </p:cTn>
                              </p:par>
                              <p:par>
                                <p:cTn id="70" presetID="2" presetClass="exit" presetSubtype="4" fill="hold" grpId="1" nodeType="withEffect">
                                  <p:stCondLst>
                                    <p:cond delay="0"/>
                                  </p:stCondLst>
                                  <p:childTnLst>
                                    <p:anim calcmode="lin" valueType="num">
                                      <p:cBhvr additive="base">
                                        <p:cTn id="71" dur="250"/>
                                        <p:tgtEl>
                                          <p:spTgt spid="10"/>
                                        </p:tgtEl>
                                        <p:attrNameLst>
                                          <p:attrName>ppt_x</p:attrName>
                                        </p:attrNameLst>
                                      </p:cBhvr>
                                      <p:tavLst>
                                        <p:tav tm="0">
                                          <p:val>
                                            <p:strVal val="ppt_x"/>
                                          </p:val>
                                        </p:tav>
                                        <p:tav tm="100000">
                                          <p:val>
                                            <p:strVal val="ppt_x"/>
                                          </p:val>
                                        </p:tav>
                                      </p:tavLst>
                                    </p:anim>
                                    <p:anim calcmode="lin" valueType="num">
                                      <p:cBhvr additive="base">
                                        <p:cTn id="72" dur="250"/>
                                        <p:tgtEl>
                                          <p:spTgt spid="10"/>
                                        </p:tgtEl>
                                        <p:attrNameLst>
                                          <p:attrName>ppt_y</p:attrName>
                                        </p:attrNameLst>
                                      </p:cBhvr>
                                      <p:tavLst>
                                        <p:tav tm="0">
                                          <p:val>
                                            <p:strVal val="ppt_y"/>
                                          </p:val>
                                        </p:tav>
                                        <p:tav tm="100000">
                                          <p:val>
                                            <p:strVal val="1+ppt_h/2"/>
                                          </p:val>
                                        </p:tav>
                                      </p:tavLst>
                                    </p:anim>
                                    <p:set>
                                      <p:cBhvr>
                                        <p:cTn id="73"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0" grpId="0" animBg="1"/>
      <p:bldP spid="10" grpId="1" animBg="1"/>
      <p:bldP spid="7" grpId="0" animBg="1"/>
      <p:bldP spid="7" grpId="1" animBg="1"/>
      <p:bldP spid="8" grpId="0" animBg="1"/>
      <p:bldP spid="8" grpId="1" animBg="1"/>
      <p:bldP spid="12" grpId="0" animBg="1"/>
      <p:bldP spid="12"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584199" y="0"/>
            <a:ext cx="6971631" cy="914400"/>
          </a:xfrm>
        </p:spPr>
        <p:txBody>
          <a:bodyPr anchor="ctr"/>
          <a:lstStyle/>
          <a:p>
            <a:r>
              <a:rPr lang="en-US" dirty="0">
                <a:solidFill>
                  <a:schemeClr val="bg1"/>
                </a:solidFill>
              </a:rPr>
              <a:t>The right tools</a:t>
            </a:r>
          </a:p>
        </p:txBody>
      </p:sp>
      <p:pic>
        <p:nvPicPr>
          <p:cNvPr id="3" name="Picture 2" descr="A group of nontoxic pest traps and repellents on a table">
            <a:extLst>
              <a:ext uri="{FF2B5EF4-FFF2-40B4-BE49-F238E27FC236}">
                <a16:creationId xmlns:a16="http://schemas.microsoft.com/office/drawing/2014/main" id="{C9452BB8-9695-204E-A498-D1B31EAEA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860" y="1289909"/>
            <a:ext cx="10084280" cy="3196263"/>
          </a:xfrm>
          <a:prstGeom prst="rect">
            <a:avLst/>
          </a:prstGeom>
        </p:spPr>
      </p:pic>
      <p:sp>
        <p:nvSpPr>
          <p:cNvPr id="4" name="TextBox 3">
            <a:extLst>
              <a:ext uri="{FF2B5EF4-FFF2-40B4-BE49-F238E27FC236}">
                <a16:creationId xmlns:a16="http://schemas.microsoft.com/office/drawing/2014/main" id="{BE59AE85-6789-263A-00E8-626015079DDB}"/>
              </a:ext>
            </a:extLst>
          </p:cNvPr>
          <p:cNvSpPr txBox="1"/>
          <p:nvPr/>
        </p:nvSpPr>
        <p:spPr>
          <a:xfrm>
            <a:off x="1158317" y="5030220"/>
            <a:ext cx="2143684" cy="369332"/>
          </a:xfrm>
          <a:prstGeom prst="rect">
            <a:avLst/>
          </a:prstGeom>
          <a:noFill/>
        </p:spPr>
        <p:txBody>
          <a:bodyPr wrap="square" rtlCol="0">
            <a:spAutoFit/>
          </a:bodyPr>
          <a:lstStyle/>
          <a:p>
            <a:pPr algn="ctr"/>
            <a:r>
              <a:rPr lang="en-US" dirty="0">
                <a:latin typeface="Bahnschrift" panose="020B0502040204020203" pitchFamily="34" charset="0"/>
              </a:rPr>
              <a:t>Natural Fly Traps</a:t>
            </a:r>
          </a:p>
        </p:txBody>
      </p:sp>
      <p:sp>
        <p:nvSpPr>
          <p:cNvPr id="5" name="TextBox 4">
            <a:extLst>
              <a:ext uri="{FF2B5EF4-FFF2-40B4-BE49-F238E27FC236}">
                <a16:creationId xmlns:a16="http://schemas.microsoft.com/office/drawing/2014/main" id="{AAC10353-B4AF-BE26-9E80-5E9526C72244}"/>
              </a:ext>
            </a:extLst>
          </p:cNvPr>
          <p:cNvSpPr txBox="1"/>
          <p:nvPr/>
        </p:nvSpPr>
        <p:spPr>
          <a:xfrm>
            <a:off x="4134765" y="5030220"/>
            <a:ext cx="2281613" cy="369332"/>
          </a:xfrm>
          <a:prstGeom prst="rect">
            <a:avLst/>
          </a:prstGeom>
          <a:noFill/>
        </p:spPr>
        <p:txBody>
          <a:bodyPr wrap="square" rtlCol="0">
            <a:spAutoFit/>
          </a:bodyPr>
          <a:lstStyle/>
          <a:p>
            <a:pPr algn="ctr"/>
            <a:r>
              <a:rPr lang="en-US" dirty="0">
                <a:latin typeface="Bahnschrift" panose="020B0502040204020203" pitchFamily="34" charset="0"/>
              </a:rPr>
              <a:t>Essential Oil Sprays</a:t>
            </a:r>
          </a:p>
        </p:txBody>
      </p:sp>
      <p:sp>
        <p:nvSpPr>
          <p:cNvPr id="6" name="TextBox 5">
            <a:extLst>
              <a:ext uri="{FF2B5EF4-FFF2-40B4-BE49-F238E27FC236}">
                <a16:creationId xmlns:a16="http://schemas.microsoft.com/office/drawing/2014/main" id="{F3B474EE-A790-1D1F-225A-605DCD2ED312}"/>
              </a:ext>
            </a:extLst>
          </p:cNvPr>
          <p:cNvSpPr txBox="1"/>
          <p:nvPr/>
        </p:nvSpPr>
        <p:spPr>
          <a:xfrm>
            <a:off x="7249142" y="5030220"/>
            <a:ext cx="850326" cy="369332"/>
          </a:xfrm>
          <a:prstGeom prst="rect">
            <a:avLst/>
          </a:prstGeom>
          <a:noFill/>
        </p:spPr>
        <p:txBody>
          <a:bodyPr wrap="square" rtlCol="0">
            <a:spAutoFit/>
          </a:bodyPr>
          <a:lstStyle/>
          <a:p>
            <a:pPr algn="ctr"/>
            <a:r>
              <a:rPr lang="en-US" dirty="0">
                <a:latin typeface="Bahnschrift" panose="020B0502040204020203" pitchFamily="34" charset="0"/>
              </a:rPr>
              <a:t>Herbs</a:t>
            </a:r>
          </a:p>
        </p:txBody>
      </p:sp>
      <p:sp>
        <p:nvSpPr>
          <p:cNvPr id="7" name="TextBox 6">
            <a:extLst>
              <a:ext uri="{FF2B5EF4-FFF2-40B4-BE49-F238E27FC236}">
                <a16:creationId xmlns:a16="http://schemas.microsoft.com/office/drawing/2014/main" id="{13F8747F-50AD-1336-4B84-75B2F3FE6288}"/>
              </a:ext>
            </a:extLst>
          </p:cNvPr>
          <p:cNvSpPr txBox="1"/>
          <p:nvPr/>
        </p:nvSpPr>
        <p:spPr>
          <a:xfrm>
            <a:off x="8932231" y="5030220"/>
            <a:ext cx="2104069" cy="369332"/>
          </a:xfrm>
          <a:prstGeom prst="rect">
            <a:avLst/>
          </a:prstGeom>
          <a:noFill/>
        </p:spPr>
        <p:txBody>
          <a:bodyPr wrap="square" rtlCol="0">
            <a:spAutoFit/>
          </a:bodyPr>
          <a:lstStyle/>
          <a:p>
            <a:pPr algn="ctr"/>
            <a:r>
              <a:rPr lang="en-US" dirty="0">
                <a:latin typeface="Bahnschrift" panose="020B0502040204020203" pitchFamily="34" charset="0"/>
              </a:rPr>
              <a:t>Cedarwood Blocks</a:t>
            </a:r>
          </a:p>
        </p:txBody>
      </p:sp>
      <p:pic>
        <p:nvPicPr>
          <p:cNvPr id="8" name="Audio 7">
            <a:hlinkClick r:id="" action="ppaction://media"/>
            <a:extLst>
              <a:ext uri="{FF2B5EF4-FFF2-40B4-BE49-F238E27FC236}">
                <a16:creationId xmlns:a16="http://schemas.microsoft.com/office/drawing/2014/main" id="{401CA4E5-8E3A-45CF-4E66-F6F3EF1A6C2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49222387"/>
      </p:ext>
    </p:extLst>
  </p:cSld>
  <p:clrMapOvr>
    <a:masterClrMapping/>
  </p:clrMapOvr>
  <mc:AlternateContent xmlns:mc="http://schemas.openxmlformats.org/markup-compatibility/2006">
    <mc:Choice xmlns:p14="http://schemas.microsoft.com/office/powerpoint/2010/main" Requires="p14">
      <p:transition spd="slow" p14:dur="2000" advTm="32400"/>
    </mc:Choice>
    <mc:Fallback>
      <p:transition spd="slow" advTm="3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10" presetClass="entr" presetSubtype="0" fill="hold" nodeType="after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anim calcmode="lin" valueType="num">
                                      <p:cBhvr>
                                        <p:cTn id="25" dur="250" fill="hold"/>
                                        <p:tgtEl>
                                          <p:spTgt spid="4"/>
                                        </p:tgtEl>
                                        <p:attrNameLst>
                                          <p:attrName>ppt_x</p:attrName>
                                        </p:attrNameLst>
                                      </p:cBhvr>
                                      <p:tavLst>
                                        <p:tav tm="0">
                                          <p:val>
                                            <p:strVal val="#ppt_x"/>
                                          </p:val>
                                        </p:tav>
                                        <p:tav tm="100000">
                                          <p:val>
                                            <p:strVal val="#ppt_x"/>
                                          </p:val>
                                        </p:tav>
                                      </p:tavLst>
                                    </p:anim>
                                    <p:anim calcmode="lin" valueType="num">
                                      <p:cBhvr>
                                        <p:cTn id="26" dur="25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25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anim calcmode="lin" valueType="num">
                                      <p:cBhvr>
                                        <p:cTn id="31" dur="250" fill="hold"/>
                                        <p:tgtEl>
                                          <p:spTgt spid="5"/>
                                        </p:tgtEl>
                                        <p:attrNameLst>
                                          <p:attrName>ppt_x</p:attrName>
                                        </p:attrNameLst>
                                      </p:cBhvr>
                                      <p:tavLst>
                                        <p:tav tm="0">
                                          <p:val>
                                            <p:strVal val="#ppt_x"/>
                                          </p:val>
                                        </p:tav>
                                        <p:tav tm="100000">
                                          <p:val>
                                            <p:strVal val="#ppt_x"/>
                                          </p:val>
                                        </p:tav>
                                      </p:tavLst>
                                    </p:anim>
                                    <p:anim calcmode="lin" valueType="num">
                                      <p:cBhvr>
                                        <p:cTn id="32" dur="25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
                                        <p:tgtEl>
                                          <p:spTgt spid="6"/>
                                        </p:tgtEl>
                                      </p:cBhvr>
                                    </p:animEffect>
                                    <p:anim calcmode="lin" valueType="num">
                                      <p:cBhvr>
                                        <p:cTn id="37" dur="200" fill="hold"/>
                                        <p:tgtEl>
                                          <p:spTgt spid="6"/>
                                        </p:tgtEl>
                                        <p:attrNameLst>
                                          <p:attrName>ppt_x</p:attrName>
                                        </p:attrNameLst>
                                      </p:cBhvr>
                                      <p:tavLst>
                                        <p:tav tm="0">
                                          <p:val>
                                            <p:strVal val="#ppt_x"/>
                                          </p:val>
                                        </p:tav>
                                        <p:tav tm="100000">
                                          <p:val>
                                            <p:strVal val="#ppt_x"/>
                                          </p:val>
                                        </p:tav>
                                      </p:tavLst>
                                    </p:anim>
                                    <p:anim calcmode="lin" valueType="num">
                                      <p:cBhvr>
                                        <p:cTn id="38" dur="20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700"/>
                            </p:stCondLst>
                            <p:childTnLst>
                              <p:par>
                                <p:cTn id="40" presetID="42"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anim calcmode="lin" valueType="num">
                                      <p:cBhvr>
                                        <p:cTn id="43" dur="250" fill="hold"/>
                                        <p:tgtEl>
                                          <p:spTgt spid="7"/>
                                        </p:tgtEl>
                                        <p:attrNameLst>
                                          <p:attrName>ppt_x</p:attrName>
                                        </p:attrNameLst>
                                      </p:cBhvr>
                                      <p:tavLst>
                                        <p:tav tm="0">
                                          <p:val>
                                            <p:strVal val="#ppt_x"/>
                                          </p:val>
                                        </p:tav>
                                        <p:tav tm="100000">
                                          <p:val>
                                            <p:strVal val="#ppt_x"/>
                                          </p:val>
                                        </p:tav>
                                      </p:tavLst>
                                    </p:anim>
                                    <p:anim calcmode="lin" valueType="num">
                                      <p:cBhvr>
                                        <p:cTn id="4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par>
                          <p:cTn id="62" fill="hold">
                            <p:stCondLst>
                              <p:cond delay="500"/>
                            </p:stCondLst>
                            <p:childTnLst>
                              <p:par>
                                <p:cTn id="63" presetID="2" presetClass="exit" presetSubtype="1" fill="hold" grpId="1" nodeType="afterEffect">
                                  <p:stCondLst>
                                    <p:cond delay="0"/>
                                  </p:stCondLst>
                                  <p:childTnLst>
                                    <p:anim calcmode="lin" valueType="num">
                                      <p:cBhvr additive="base">
                                        <p:cTn id="64" dur="250"/>
                                        <p:tgtEl>
                                          <p:spTgt spid="9"/>
                                        </p:tgtEl>
                                        <p:attrNameLst>
                                          <p:attrName>ppt_x</p:attrName>
                                        </p:attrNameLst>
                                      </p:cBhvr>
                                      <p:tavLst>
                                        <p:tav tm="0">
                                          <p:val>
                                            <p:strVal val="ppt_x"/>
                                          </p:val>
                                        </p:tav>
                                        <p:tav tm="100000">
                                          <p:val>
                                            <p:strVal val="ppt_x"/>
                                          </p:val>
                                        </p:tav>
                                      </p:tavLst>
                                    </p:anim>
                                    <p:anim calcmode="lin" valueType="num">
                                      <p:cBhvr additive="base">
                                        <p:cTn id="65" dur="250"/>
                                        <p:tgtEl>
                                          <p:spTgt spid="9"/>
                                        </p:tgtEl>
                                        <p:attrNameLst>
                                          <p:attrName>ppt_y</p:attrName>
                                        </p:attrNameLst>
                                      </p:cBhvr>
                                      <p:tavLst>
                                        <p:tav tm="0">
                                          <p:val>
                                            <p:strVal val="ppt_y"/>
                                          </p:val>
                                        </p:tav>
                                        <p:tav tm="100000">
                                          <p:val>
                                            <p:strVal val="0-ppt_h/2"/>
                                          </p:val>
                                        </p:tav>
                                      </p:tavLst>
                                    </p:anim>
                                    <p:set>
                                      <p:cBhvr>
                                        <p:cTn id="66" dur="1" fill="hold">
                                          <p:stCondLst>
                                            <p:cond delay="249"/>
                                          </p:stCondLst>
                                        </p:cTn>
                                        <p:tgtEl>
                                          <p:spTgt spid="9"/>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250"/>
                                        <p:tgtEl>
                                          <p:spTgt spid="10"/>
                                        </p:tgtEl>
                                        <p:attrNameLst>
                                          <p:attrName>ppt_x</p:attrName>
                                        </p:attrNameLst>
                                      </p:cBhvr>
                                      <p:tavLst>
                                        <p:tav tm="0">
                                          <p:val>
                                            <p:strVal val="ppt_x"/>
                                          </p:val>
                                        </p:tav>
                                        <p:tav tm="100000">
                                          <p:val>
                                            <p:strVal val="ppt_x"/>
                                          </p:val>
                                        </p:tav>
                                      </p:tavLst>
                                    </p:anim>
                                    <p:anim calcmode="lin" valueType="num">
                                      <p:cBhvr additive="base">
                                        <p:cTn id="69" dur="250"/>
                                        <p:tgtEl>
                                          <p:spTgt spid="10"/>
                                        </p:tgtEl>
                                        <p:attrNameLst>
                                          <p:attrName>ppt_y</p:attrName>
                                        </p:attrNameLst>
                                      </p:cBhvr>
                                      <p:tavLst>
                                        <p:tav tm="0">
                                          <p:val>
                                            <p:strVal val="ppt_y"/>
                                          </p:val>
                                        </p:tav>
                                        <p:tav tm="100000">
                                          <p:val>
                                            <p:strVal val="1+ppt_h/2"/>
                                          </p:val>
                                        </p:tav>
                                      </p:tavLst>
                                    </p:anim>
                                    <p:set>
                                      <p:cBhvr>
                                        <p:cTn id="70"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8"/>
                </p:tgtEl>
              </p:cMediaNode>
            </p:audio>
          </p:childTnLst>
        </p:cTn>
      </p:par>
    </p:tnLst>
    <p:bldLst>
      <p:bldP spid="9" grpId="0" animBg="1"/>
      <p:bldP spid="9" grpId="1" animBg="1"/>
      <p:bldP spid="10" grpId="0" animBg="1"/>
      <p:bldP spid="10" grpId="1" animBg="1"/>
      <p:bldP spid="4" grpId="0"/>
      <p:bldP spid="4" grpId="1"/>
      <p:bldP spid="5" grpId="0"/>
      <p:bldP spid="5" grpId="1"/>
      <p:bldP spid="6" grpId="0"/>
      <p:bldP spid="6"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85482"/>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584199" y="0"/>
            <a:ext cx="6971631" cy="914400"/>
          </a:xfrm>
        </p:spPr>
        <p:txBody>
          <a:bodyPr anchor="ctr"/>
          <a:lstStyle/>
          <a:p>
            <a:r>
              <a:rPr lang="en-US" dirty="0">
                <a:solidFill>
                  <a:schemeClr val="bg1"/>
                </a:solidFill>
              </a:rPr>
              <a:t>Talk to the pros</a:t>
            </a:r>
          </a:p>
        </p:txBody>
      </p:sp>
      <p:pic>
        <p:nvPicPr>
          <p:cNvPr id="3" name="Picture 2" descr="a professional exterminator laying on the floor with their tools">
            <a:extLst>
              <a:ext uri="{FF2B5EF4-FFF2-40B4-BE49-F238E27FC236}">
                <a16:creationId xmlns:a16="http://schemas.microsoft.com/office/drawing/2014/main" id="{4D9ED114-26E2-FEF8-3738-D589BFD35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299" y="1600200"/>
            <a:ext cx="5478174" cy="3657600"/>
          </a:xfrm>
          <a:prstGeom prst="rect">
            <a:avLst/>
          </a:prstGeom>
        </p:spPr>
      </p:pic>
      <p:sp>
        <p:nvSpPr>
          <p:cNvPr id="4" name="TextBox 3">
            <a:extLst>
              <a:ext uri="{FF2B5EF4-FFF2-40B4-BE49-F238E27FC236}">
                <a16:creationId xmlns:a16="http://schemas.microsoft.com/office/drawing/2014/main" id="{AFFFE697-D2CE-B0AE-F4CF-F5C1DE81CC21}"/>
              </a:ext>
            </a:extLst>
          </p:cNvPr>
          <p:cNvSpPr txBox="1"/>
          <p:nvPr/>
        </p:nvSpPr>
        <p:spPr>
          <a:xfrm>
            <a:off x="7005588" y="2644170"/>
            <a:ext cx="4208512" cy="1569660"/>
          </a:xfrm>
          <a:prstGeom prst="rect">
            <a:avLst/>
          </a:prstGeom>
          <a:noFill/>
        </p:spPr>
        <p:txBody>
          <a:bodyPr wrap="square" rtlCol="0">
            <a:spAutoFit/>
          </a:bodyPr>
          <a:lstStyle/>
          <a:p>
            <a:r>
              <a:rPr lang="en-US" sz="2400" dirty="0">
                <a:latin typeface="Bahnschrift" panose="020B0502040204020203" pitchFamily="34" charset="0"/>
              </a:rPr>
              <a:t>Consult your </a:t>
            </a:r>
            <a:r>
              <a:rPr lang="en-US" sz="2400" dirty="0">
                <a:latin typeface="Bahnschrift" panose="020B0502040204020203" pitchFamily="34" charset="0"/>
                <a:hlinkClick r:id="rId7"/>
              </a:rPr>
              <a:t>employee handbook</a:t>
            </a:r>
            <a:r>
              <a:rPr lang="en-US" sz="2400" dirty="0">
                <a:latin typeface="Bahnschrift" panose="020B0502040204020203" pitchFamily="34" charset="0"/>
              </a:rPr>
              <a:t> for details on how to request a professional exterminator.</a:t>
            </a:r>
          </a:p>
        </p:txBody>
      </p:sp>
      <p:pic>
        <p:nvPicPr>
          <p:cNvPr id="5" name="Audio 4">
            <a:hlinkClick r:id="" action="ppaction://media"/>
            <a:extLst>
              <a:ext uri="{FF2B5EF4-FFF2-40B4-BE49-F238E27FC236}">
                <a16:creationId xmlns:a16="http://schemas.microsoft.com/office/drawing/2014/main" id="{1C3BB381-0DFF-7074-2E26-0CE30A03A22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70355975"/>
      </p:ext>
    </p:extLst>
  </p:cSld>
  <p:clrMapOvr>
    <a:masterClrMapping/>
  </p:clrMapOvr>
  <mc:AlternateContent xmlns:mc="http://schemas.openxmlformats.org/markup-compatibility/2006">
    <mc:Choice xmlns:p14="http://schemas.microsoft.com/office/powerpoint/2010/main" Requires="p14">
      <p:transition spd="slow" p14:dur="2000" advTm="25412"/>
    </mc:Choice>
    <mc:Fallback>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2" presetClass="entr" presetSubtype="8" fill="hold" nodeType="after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0-#ppt_w/2"/>
                                          </p:val>
                                        </p:tav>
                                        <p:tav tm="100000">
                                          <p:val>
                                            <p:strVal val="#ppt_x"/>
                                          </p:val>
                                        </p:tav>
                                      </p:tavLst>
                                    </p:anim>
                                    <p:anim calcmode="lin" valueType="num">
                                      <p:cBhvr additive="base">
                                        <p:cTn id="20" dur="2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1"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250" fill="hold"/>
                                        <p:tgtEl>
                                          <p:spTgt spid="4"/>
                                        </p:tgtEl>
                                        <p:attrNameLst>
                                          <p:attrName>ppt_x</p:attrName>
                                        </p:attrNameLst>
                                      </p:cBhvr>
                                      <p:tavLst>
                                        <p:tav tm="0">
                                          <p:val>
                                            <p:strVal val="1+#ppt_w/2"/>
                                          </p:val>
                                        </p:tav>
                                        <p:tav tm="100000">
                                          <p:val>
                                            <p:strVal val="#ppt_x"/>
                                          </p:val>
                                        </p:tav>
                                      </p:tavLst>
                                    </p:anim>
                                    <p:anim calcmode="lin" valueType="num">
                                      <p:cBhvr additive="base">
                                        <p:cTn id="25" dur="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par>
                          <p:cTn id="34" fill="hold">
                            <p:stCondLst>
                              <p:cond delay="500"/>
                            </p:stCondLst>
                            <p:childTnLst>
                              <p:par>
                                <p:cTn id="35" presetID="2" presetClass="exit" presetSubtype="1" fill="hold" grpId="1" nodeType="afterEffect">
                                  <p:stCondLst>
                                    <p:cond delay="0"/>
                                  </p:stCondLst>
                                  <p:childTnLst>
                                    <p:anim calcmode="lin" valueType="num">
                                      <p:cBhvr additive="base">
                                        <p:cTn id="36" dur="250"/>
                                        <p:tgtEl>
                                          <p:spTgt spid="9"/>
                                        </p:tgtEl>
                                        <p:attrNameLst>
                                          <p:attrName>ppt_x</p:attrName>
                                        </p:attrNameLst>
                                      </p:cBhvr>
                                      <p:tavLst>
                                        <p:tav tm="0">
                                          <p:val>
                                            <p:strVal val="ppt_x"/>
                                          </p:val>
                                        </p:tav>
                                        <p:tav tm="100000">
                                          <p:val>
                                            <p:strVal val="ppt_x"/>
                                          </p:val>
                                        </p:tav>
                                      </p:tavLst>
                                    </p:anim>
                                    <p:anim calcmode="lin" valueType="num">
                                      <p:cBhvr additive="base">
                                        <p:cTn id="37" dur="250"/>
                                        <p:tgtEl>
                                          <p:spTgt spid="9"/>
                                        </p:tgtEl>
                                        <p:attrNameLst>
                                          <p:attrName>ppt_y</p:attrName>
                                        </p:attrNameLst>
                                      </p:cBhvr>
                                      <p:tavLst>
                                        <p:tav tm="0">
                                          <p:val>
                                            <p:strVal val="ppt_y"/>
                                          </p:val>
                                        </p:tav>
                                        <p:tav tm="100000">
                                          <p:val>
                                            <p:strVal val="0-ppt_h/2"/>
                                          </p:val>
                                        </p:tav>
                                      </p:tavLst>
                                    </p:anim>
                                    <p:set>
                                      <p:cBhvr>
                                        <p:cTn id="38" dur="1" fill="hold">
                                          <p:stCondLst>
                                            <p:cond delay="249"/>
                                          </p:stCondLst>
                                        </p:cTn>
                                        <p:tgtEl>
                                          <p:spTgt spid="9"/>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250"/>
                                        <p:tgtEl>
                                          <p:spTgt spid="10"/>
                                        </p:tgtEl>
                                        <p:attrNameLst>
                                          <p:attrName>ppt_x</p:attrName>
                                        </p:attrNameLst>
                                      </p:cBhvr>
                                      <p:tavLst>
                                        <p:tav tm="0">
                                          <p:val>
                                            <p:strVal val="ppt_x"/>
                                          </p:val>
                                        </p:tav>
                                        <p:tav tm="100000">
                                          <p:val>
                                            <p:strVal val="ppt_x"/>
                                          </p:val>
                                        </p:tav>
                                      </p:tavLst>
                                    </p:anim>
                                    <p:anim calcmode="lin" valueType="num">
                                      <p:cBhvr additive="base">
                                        <p:cTn id="41" dur="250"/>
                                        <p:tgtEl>
                                          <p:spTgt spid="10"/>
                                        </p:tgtEl>
                                        <p:attrNameLst>
                                          <p:attrName>ppt_y</p:attrName>
                                        </p:attrNameLst>
                                      </p:cBhvr>
                                      <p:tavLst>
                                        <p:tav tm="0">
                                          <p:val>
                                            <p:strVal val="ppt_y"/>
                                          </p:val>
                                        </p:tav>
                                        <p:tav tm="100000">
                                          <p:val>
                                            <p:strVal val="1+ppt_h/2"/>
                                          </p:val>
                                        </p:tav>
                                      </p:tavLst>
                                    </p:anim>
                                    <p:set>
                                      <p:cBhvr>
                                        <p:cTn id="42"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9" grpId="0" animBg="1"/>
      <p:bldP spid="9" grpId="1" animBg="1"/>
      <p:bldP spid="10" grpId="0" animBg="1"/>
      <p:bldP spid="10" grpId="1"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4579687">
            <a:off x="3461995" y="-6966179"/>
            <a:ext cx="2935986"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4579687">
            <a:off x="5107060" y="918319"/>
            <a:ext cx="2741848" cy="13814605"/>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rot="20779687">
            <a:off x="260242" y="479468"/>
            <a:ext cx="5056852" cy="530627"/>
          </a:xfrm>
        </p:spPr>
        <p:txBody>
          <a:bodyPr anchor="ctr">
            <a:noAutofit/>
          </a:bodyPr>
          <a:lstStyle/>
          <a:p>
            <a:r>
              <a:rPr lang="en-US" dirty="0">
                <a:solidFill>
                  <a:schemeClr val="bg1"/>
                </a:solidFill>
              </a:rPr>
              <a:t>Be thorough!</a:t>
            </a:r>
          </a:p>
        </p:txBody>
      </p:sp>
      <p:sp>
        <p:nvSpPr>
          <p:cNvPr id="6" name="TextBox 5">
            <a:extLst>
              <a:ext uri="{FF2B5EF4-FFF2-40B4-BE49-F238E27FC236}">
                <a16:creationId xmlns:a16="http://schemas.microsoft.com/office/drawing/2014/main" id="{48603574-BE76-FD89-230D-14F08D9FB5E1}"/>
              </a:ext>
            </a:extLst>
          </p:cNvPr>
          <p:cNvSpPr txBox="1"/>
          <p:nvPr/>
        </p:nvSpPr>
        <p:spPr>
          <a:xfrm>
            <a:off x="2406913" y="2532808"/>
            <a:ext cx="3219664" cy="830997"/>
          </a:xfrm>
          <a:prstGeom prst="rect">
            <a:avLst/>
          </a:prstGeom>
          <a:noFill/>
        </p:spPr>
        <p:txBody>
          <a:bodyPr wrap="square" rtlCol="0">
            <a:spAutoFit/>
          </a:bodyPr>
          <a:lstStyle/>
          <a:p>
            <a:r>
              <a:rPr lang="en-US" sz="2400" dirty="0">
                <a:latin typeface="Bahnschrift" panose="020B0502040204020203" pitchFamily="34" charset="0"/>
              </a:rPr>
              <a:t>Stay informed about pest control</a:t>
            </a:r>
          </a:p>
        </p:txBody>
      </p:sp>
      <p:sp>
        <p:nvSpPr>
          <p:cNvPr id="8" name="TextBox 7">
            <a:extLst>
              <a:ext uri="{FF2B5EF4-FFF2-40B4-BE49-F238E27FC236}">
                <a16:creationId xmlns:a16="http://schemas.microsoft.com/office/drawing/2014/main" id="{0D89F21E-FF03-F158-0710-DCE929D91320}"/>
              </a:ext>
            </a:extLst>
          </p:cNvPr>
          <p:cNvSpPr txBox="1"/>
          <p:nvPr/>
        </p:nvSpPr>
        <p:spPr>
          <a:xfrm>
            <a:off x="7806837" y="1402571"/>
            <a:ext cx="4087894" cy="830997"/>
          </a:xfrm>
          <a:prstGeom prst="rect">
            <a:avLst/>
          </a:prstGeom>
          <a:noFill/>
        </p:spPr>
        <p:txBody>
          <a:bodyPr wrap="square" rtlCol="0">
            <a:spAutoFit/>
          </a:bodyPr>
          <a:lstStyle/>
          <a:p>
            <a:r>
              <a:rPr lang="en-US" sz="2400" dirty="0">
                <a:latin typeface="Bahnschrift" panose="020B0502040204020203" pitchFamily="34" charset="0"/>
              </a:rPr>
              <a:t>Be proactive and organized about pest control</a:t>
            </a:r>
          </a:p>
        </p:txBody>
      </p:sp>
      <p:sp>
        <p:nvSpPr>
          <p:cNvPr id="7" name="TextBox 6">
            <a:extLst>
              <a:ext uri="{FF2B5EF4-FFF2-40B4-BE49-F238E27FC236}">
                <a16:creationId xmlns:a16="http://schemas.microsoft.com/office/drawing/2014/main" id="{0916061F-7E6D-780F-E23D-645EE9BB736C}"/>
              </a:ext>
            </a:extLst>
          </p:cNvPr>
          <p:cNvSpPr txBox="1"/>
          <p:nvPr/>
        </p:nvSpPr>
        <p:spPr>
          <a:xfrm>
            <a:off x="2406913" y="4865826"/>
            <a:ext cx="3870057" cy="830997"/>
          </a:xfrm>
          <a:prstGeom prst="rect">
            <a:avLst/>
          </a:prstGeom>
          <a:noFill/>
        </p:spPr>
        <p:txBody>
          <a:bodyPr wrap="square" rtlCol="0">
            <a:spAutoFit/>
          </a:bodyPr>
          <a:lstStyle/>
          <a:p>
            <a:r>
              <a:rPr lang="en-US" sz="2400" dirty="0">
                <a:latin typeface="Bahnschrift" panose="020B0502040204020203" pitchFamily="34" charset="0"/>
              </a:rPr>
              <a:t>Use multiple pest control strategies in tandem</a:t>
            </a:r>
          </a:p>
        </p:txBody>
      </p:sp>
      <p:sp>
        <p:nvSpPr>
          <p:cNvPr id="12" name="TextBox 11">
            <a:extLst>
              <a:ext uri="{FF2B5EF4-FFF2-40B4-BE49-F238E27FC236}">
                <a16:creationId xmlns:a16="http://schemas.microsoft.com/office/drawing/2014/main" id="{C1583B15-958B-A528-E843-FEE67BC3DEB2}"/>
              </a:ext>
            </a:extLst>
          </p:cNvPr>
          <p:cNvSpPr txBox="1"/>
          <p:nvPr/>
        </p:nvSpPr>
        <p:spPr>
          <a:xfrm>
            <a:off x="7806837" y="3718772"/>
            <a:ext cx="4087894" cy="830997"/>
          </a:xfrm>
          <a:prstGeom prst="rect">
            <a:avLst/>
          </a:prstGeom>
          <a:noFill/>
        </p:spPr>
        <p:txBody>
          <a:bodyPr wrap="square" rtlCol="0">
            <a:spAutoFit/>
          </a:bodyPr>
          <a:lstStyle/>
          <a:p>
            <a:r>
              <a:rPr lang="en-US" sz="2400" dirty="0">
                <a:latin typeface="Bahnschrift" panose="020B0502040204020203" pitchFamily="34" charset="0"/>
              </a:rPr>
              <a:t>Enlist your organization’s professional exterminator</a:t>
            </a:r>
          </a:p>
        </p:txBody>
      </p:sp>
      <p:sp>
        <p:nvSpPr>
          <p:cNvPr id="5" name="Rectangle 4">
            <a:extLst>
              <a:ext uri="{FF2B5EF4-FFF2-40B4-BE49-F238E27FC236}">
                <a16:creationId xmlns:a16="http://schemas.microsoft.com/office/drawing/2014/main" id="{3CBB19DD-4628-BDCA-7F89-A05CFF58A491}"/>
              </a:ext>
              <a:ext uri="{C183D7F6-B498-43B3-948B-1728B52AA6E4}">
                <adec:decorative xmlns:adec="http://schemas.microsoft.com/office/drawing/2017/decorative" val="1"/>
              </a:ext>
            </a:extLst>
          </p:cNvPr>
          <p:cNvSpPr/>
          <p:nvPr/>
        </p:nvSpPr>
        <p:spPr>
          <a:xfrm>
            <a:off x="6340135" y="3677405"/>
            <a:ext cx="914400" cy="914400"/>
          </a:xfrm>
          <a:prstGeom prst="rect">
            <a:avLst/>
          </a:prstGeom>
          <a:solidFill>
            <a:schemeClr val="bg1"/>
          </a:solidFill>
          <a:ln w="101600">
            <a:solidFill>
              <a:srgbClr val="0E2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DF4CBB31-A7FF-7435-1D1D-596E9040328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3083624"/>
            <a:ext cx="1710837" cy="1710837"/>
          </a:xfrm>
          <a:prstGeom prst="rect">
            <a:avLst/>
          </a:prstGeom>
        </p:spPr>
      </p:pic>
      <p:sp>
        <p:nvSpPr>
          <p:cNvPr id="14" name="Title 10">
            <a:extLst>
              <a:ext uri="{FF2B5EF4-FFF2-40B4-BE49-F238E27FC236}">
                <a16:creationId xmlns:a16="http://schemas.microsoft.com/office/drawing/2014/main" id="{CEF046AE-A029-9CCE-900B-6C2ADFA5AB26}"/>
              </a:ext>
            </a:extLst>
          </p:cNvPr>
          <p:cNvSpPr txBox="1">
            <a:spLocks/>
          </p:cNvSpPr>
          <p:nvPr/>
        </p:nvSpPr>
        <p:spPr>
          <a:xfrm rot="20779687">
            <a:off x="6686308" y="6060891"/>
            <a:ext cx="5056852" cy="530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Bebas Neue" panose="020B0606020202050201" pitchFamily="34" charset="0"/>
                <a:ea typeface="+mj-ea"/>
                <a:cs typeface="+mj-cs"/>
              </a:defRPr>
            </a:lvl1pPr>
          </a:lstStyle>
          <a:p>
            <a:pPr algn="r"/>
            <a:r>
              <a:rPr lang="en-US" dirty="0">
                <a:solidFill>
                  <a:schemeClr val="bg1"/>
                </a:solidFill>
              </a:rPr>
              <a:t>I’m doing my part!</a:t>
            </a:r>
          </a:p>
        </p:txBody>
      </p:sp>
      <p:sp>
        <p:nvSpPr>
          <p:cNvPr id="13" name="Rectangle 12">
            <a:extLst>
              <a:ext uri="{FF2B5EF4-FFF2-40B4-BE49-F238E27FC236}">
                <a16:creationId xmlns:a16="http://schemas.microsoft.com/office/drawing/2014/main" id="{4219EE7B-161F-1983-1F89-CBEA787C573E}"/>
              </a:ext>
              <a:ext uri="{C183D7F6-B498-43B3-948B-1728B52AA6E4}">
                <adec:decorative xmlns:adec="http://schemas.microsoft.com/office/drawing/2017/decorative" val="1"/>
              </a:ext>
            </a:extLst>
          </p:cNvPr>
          <p:cNvSpPr/>
          <p:nvPr/>
        </p:nvSpPr>
        <p:spPr>
          <a:xfrm>
            <a:off x="940211" y="2495603"/>
            <a:ext cx="914400" cy="914400"/>
          </a:xfrm>
          <a:prstGeom prst="rect">
            <a:avLst/>
          </a:prstGeom>
          <a:solidFill>
            <a:schemeClr val="bg1"/>
          </a:solidFill>
          <a:ln w="101600">
            <a:solidFill>
              <a:srgbClr val="0E2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E94C7501-F193-BE27-C91F-901AAE8E2AE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076" y="1901822"/>
            <a:ext cx="1710837" cy="1710837"/>
          </a:xfrm>
          <a:prstGeom prst="rect">
            <a:avLst/>
          </a:prstGeom>
        </p:spPr>
      </p:pic>
      <p:sp>
        <p:nvSpPr>
          <p:cNvPr id="20" name="Rectangle 19">
            <a:extLst>
              <a:ext uri="{FF2B5EF4-FFF2-40B4-BE49-F238E27FC236}">
                <a16:creationId xmlns:a16="http://schemas.microsoft.com/office/drawing/2014/main" id="{001D9F26-0311-B5FA-52CB-F99DFBAE7BA2}"/>
              </a:ext>
              <a:ext uri="{C183D7F6-B498-43B3-948B-1728B52AA6E4}">
                <adec:decorative xmlns:adec="http://schemas.microsoft.com/office/drawing/2017/decorative" val="1"/>
              </a:ext>
            </a:extLst>
          </p:cNvPr>
          <p:cNvSpPr/>
          <p:nvPr/>
        </p:nvSpPr>
        <p:spPr>
          <a:xfrm>
            <a:off x="6340135" y="1362249"/>
            <a:ext cx="914400" cy="914400"/>
          </a:xfrm>
          <a:prstGeom prst="rect">
            <a:avLst/>
          </a:prstGeom>
          <a:solidFill>
            <a:schemeClr val="bg1"/>
          </a:solidFill>
          <a:ln w="101600">
            <a:solidFill>
              <a:srgbClr val="0E2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DE5067B-E864-2B4A-DF42-25A8AE9F1C0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0" y="768468"/>
            <a:ext cx="1710837" cy="1710837"/>
          </a:xfrm>
          <a:prstGeom prst="rect">
            <a:avLst/>
          </a:prstGeom>
        </p:spPr>
      </p:pic>
      <p:sp>
        <p:nvSpPr>
          <p:cNvPr id="22" name="Rectangle 21">
            <a:extLst>
              <a:ext uri="{FF2B5EF4-FFF2-40B4-BE49-F238E27FC236}">
                <a16:creationId xmlns:a16="http://schemas.microsoft.com/office/drawing/2014/main" id="{9805FAD9-ABE5-4A6B-FCEF-7FBDAD1E5368}"/>
              </a:ext>
              <a:ext uri="{C183D7F6-B498-43B3-948B-1728B52AA6E4}">
                <adec:decorative xmlns:adec="http://schemas.microsoft.com/office/drawing/2017/decorative" val="1"/>
              </a:ext>
            </a:extLst>
          </p:cNvPr>
          <p:cNvSpPr/>
          <p:nvPr/>
        </p:nvSpPr>
        <p:spPr>
          <a:xfrm>
            <a:off x="940211" y="4820148"/>
            <a:ext cx="914400" cy="914400"/>
          </a:xfrm>
          <a:prstGeom prst="rect">
            <a:avLst/>
          </a:prstGeom>
          <a:solidFill>
            <a:schemeClr val="bg1"/>
          </a:solidFill>
          <a:ln w="101600">
            <a:solidFill>
              <a:srgbClr val="0E22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7E3E76D0-C236-FF95-B57A-76E46298D88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076" y="4226367"/>
            <a:ext cx="1710837" cy="1710837"/>
          </a:xfrm>
          <a:prstGeom prst="rect">
            <a:avLst/>
          </a:prstGeom>
        </p:spPr>
      </p:pic>
      <p:pic>
        <p:nvPicPr>
          <p:cNvPr id="3" name="Audio 2">
            <a:hlinkClick r:id="" action="ppaction://media"/>
            <a:extLst>
              <a:ext uri="{FF2B5EF4-FFF2-40B4-BE49-F238E27FC236}">
                <a16:creationId xmlns:a16="http://schemas.microsoft.com/office/drawing/2014/main" id="{B9C63B1C-9B69-7D55-7017-301B0EBA161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24027386"/>
      </p:ext>
    </p:extLst>
  </p:cSld>
  <p:clrMapOvr>
    <a:masterClrMapping/>
  </p:clrMapOvr>
  <mc:AlternateContent xmlns:mc="http://schemas.openxmlformats.org/markup-compatibility/2006">
    <mc:Choice xmlns:p14="http://schemas.microsoft.com/office/powerpoint/2010/main" Requires="p14">
      <p:transition spd="slow" p14:dur="2000" advTm="13490"/>
    </mc:Choice>
    <mc:Fallback>
      <p:transition spd="slow" advTm="1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2" presetClass="entr" presetSubtype="8"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0-#ppt_w/2"/>
                                          </p:val>
                                        </p:tav>
                                        <p:tav tm="100000">
                                          <p:val>
                                            <p:strVal val="#ppt_x"/>
                                          </p:val>
                                        </p:tav>
                                      </p:tavLst>
                                    </p:anim>
                                    <p:anim calcmode="lin" valueType="num">
                                      <p:cBhvr additive="base">
                                        <p:cTn id="20" dur="2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0-#ppt_w/2"/>
                                          </p:val>
                                        </p:tav>
                                        <p:tav tm="100000">
                                          <p:val>
                                            <p:strVal val="#ppt_x"/>
                                          </p:val>
                                        </p:tav>
                                      </p:tavLst>
                                    </p:anim>
                                    <p:anim calcmode="lin" valueType="num">
                                      <p:cBhvr additive="base">
                                        <p:cTn id="24" dur="25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5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250" fill="hold"/>
                                        <p:tgtEl>
                                          <p:spTgt spid="22"/>
                                        </p:tgtEl>
                                        <p:attrNameLst>
                                          <p:attrName>ppt_x</p:attrName>
                                        </p:attrNameLst>
                                      </p:cBhvr>
                                      <p:tavLst>
                                        <p:tav tm="0">
                                          <p:val>
                                            <p:strVal val="0-#ppt_w/2"/>
                                          </p:val>
                                        </p:tav>
                                        <p:tav tm="100000">
                                          <p:val>
                                            <p:strVal val="#ppt_x"/>
                                          </p:val>
                                        </p:tav>
                                      </p:tavLst>
                                    </p:anim>
                                    <p:anim calcmode="lin" valueType="num">
                                      <p:cBhvr additive="base">
                                        <p:cTn id="28" dur="25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25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50" fill="hold"/>
                                        <p:tgtEl>
                                          <p:spTgt spid="7"/>
                                        </p:tgtEl>
                                        <p:attrNameLst>
                                          <p:attrName>ppt_x</p:attrName>
                                        </p:attrNameLst>
                                      </p:cBhvr>
                                      <p:tavLst>
                                        <p:tav tm="0">
                                          <p:val>
                                            <p:strVal val="0-#ppt_w/2"/>
                                          </p:val>
                                        </p:tav>
                                        <p:tav tm="100000">
                                          <p:val>
                                            <p:strVal val="#ppt_x"/>
                                          </p:val>
                                        </p:tav>
                                      </p:tavLst>
                                    </p:anim>
                                    <p:anim calcmode="lin" valueType="num">
                                      <p:cBhvr additive="base">
                                        <p:cTn id="32" dur="25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250" fill="hold"/>
                                        <p:tgtEl>
                                          <p:spTgt spid="8"/>
                                        </p:tgtEl>
                                        <p:attrNameLst>
                                          <p:attrName>ppt_x</p:attrName>
                                        </p:attrNameLst>
                                      </p:cBhvr>
                                      <p:tavLst>
                                        <p:tav tm="0">
                                          <p:val>
                                            <p:strVal val="1+#ppt_w/2"/>
                                          </p:val>
                                        </p:tav>
                                        <p:tav tm="100000">
                                          <p:val>
                                            <p:strVal val="#ppt_x"/>
                                          </p:val>
                                        </p:tav>
                                      </p:tavLst>
                                    </p:anim>
                                    <p:anim calcmode="lin" valueType="num">
                                      <p:cBhvr additive="base">
                                        <p:cTn id="36" dur="25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5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250" fill="hold"/>
                                        <p:tgtEl>
                                          <p:spTgt spid="20"/>
                                        </p:tgtEl>
                                        <p:attrNameLst>
                                          <p:attrName>ppt_x</p:attrName>
                                        </p:attrNameLst>
                                      </p:cBhvr>
                                      <p:tavLst>
                                        <p:tav tm="0">
                                          <p:val>
                                            <p:strVal val="1+#ppt_w/2"/>
                                          </p:val>
                                        </p:tav>
                                        <p:tav tm="100000">
                                          <p:val>
                                            <p:strVal val="#ppt_x"/>
                                          </p:val>
                                        </p:tav>
                                      </p:tavLst>
                                    </p:anim>
                                    <p:anim calcmode="lin" valueType="num">
                                      <p:cBhvr additive="base">
                                        <p:cTn id="40" dur="25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5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250" fill="hold"/>
                                        <p:tgtEl>
                                          <p:spTgt spid="5"/>
                                        </p:tgtEl>
                                        <p:attrNameLst>
                                          <p:attrName>ppt_x</p:attrName>
                                        </p:attrNameLst>
                                      </p:cBhvr>
                                      <p:tavLst>
                                        <p:tav tm="0">
                                          <p:val>
                                            <p:strVal val="1+#ppt_w/2"/>
                                          </p:val>
                                        </p:tav>
                                        <p:tav tm="100000">
                                          <p:val>
                                            <p:strVal val="#ppt_x"/>
                                          </p:val>
                                        </p:tav>
                                      </p:tavLst>
                                    </p:anim>
                                    <p:anim calcmode="lin" valueType="num">
                                      <p:cBhvr additive="base">
                                        <p:cTn id="44" dur="25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25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250" fill="hold"/>
                                        <p:tgtEl>
                                          <p:spTgt spid="12"/>
                                        </p:tgtEl>
                                        <p:attrNameLst>
                                          <p:attrName>ppt_x</p:attrName>
                                        </p:attrNameLst>
                                      </p:cBhvr>
                                      <p:tavLst>
                                        <p:tav tm="0">
                                          <p:val>
                                            <p:strVal val="1+#ppt_w/2"/>
                                          </p:val>
                                        </p:tav>
                                        <p:tav tm="100000">
                                          <p:val>
                                            <p:strVal val="#ppt_x"/>
                                          </p:val>
                                        </p:tav>
                                      </p:tavLst>
                                    </p:anim>
                                    <p:anim calcmode="lin" valueType="num">
                                      <p:cBhvr additive="base">
                                        <p:cTn id="48" dur="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fltVal val="0"/>
                                          </p:val>
                                        </p:tav>
                                        <p:tav tm="100000">
                                          <p:val>
                                            <p:strVal val="#ppt_w"/>
                                          </p:val>
                                        </p:tav>
                                      </p:tavLst>
                                    </p:anim>
                                    <p:anim calcmode="lin" valueType="num">
                                      <p:cBhvr>
                                        <p:cTn id="54" dur="250" fill="hold"/>
                                        <p:tgtEl>
                                          <p:spTgt spid="18"/>
                                        </p:tgtEl>
                                        <p:attrNameLst>
                                          <p:attrName>ppt_h</p:attrName>
                                        </p:attrNameLst>
                                      </p:cBhvr>
                                      <p:tavLst>
                                        <p:tav tm="0">
                                          <p:val>
                                            <p:fltVal val="0"/>
                                          </p:val>
                                        </p:tav>
                                        <p:tav tm="100000">
                                          <p:val>
                                            <p:strVal val="#ppt_h"/>
                                          </p:val>
                                        </p:tav>
                                      </p:tavLst>
                                    </p:anim>
                                    <p:animEffect transition="in" filter="fade">
                                      <p:cBhvr>
                                        <p:cTn id="55" dur="25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250" fill="hold"/>
                                        <p:tgtEl>
                                          <p:spTgt spid="21"/>
                                        </p:tgtEl>
                                        <p:attrNameLst>
                                          <p:attrName>ppt_w</p:attrName>
                                        </p:attrNameLst>
                                      </p:cBhvr>
                                      <p:tavLst>
                                        <p:tav tm="0">
                                          <p:val>
                                            <p:fltVal val="0"/>
                                          </p:val>
                                        </p:tav>
                                        <p:tav tm="100000">
                                          <p:val>
                                            <p:strVal val="#ppt_w"/>
                                          </p:val>
                                        </p:tav>
                                      </p:tavLst>
                                    </p:anim>
                                    <p:anim calcmode="lin" valueType="num">
                                      <p:cBhvr>
                                        <p:cTn id="61" dur="250" fill="hold"/>
                                        <p:tgtEl>
                                          <p:spTgt spid="21"/>
                                        </p:tgtEl>
                                        <p:attrNameLst>
                                          <p:attrName>ppt_h</p:attrName>
                                        </p:attrNameLst>
                                      </p:cBhvr>
                                      <p:tavLst>
                                        <p:tav tm="0">
                                          <p:val>
                                            <p:fltVal val="0"/>
                                          </p:val>
                                        </p:tav>
                                        <p:tav tm="100000">
                                          <p:val>
                                            <p:strVal val="#ppt_h"/>
                                          </p:val>
                                        </p:tav>
                                      </p:tavLst>
                                    </p:anim>
                                    <p:animEffect transition="in" filter="fade">
                                      <p:cBhvr>
                                        <p:cTn id="62" dur="25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250" fill="hold"/>
                                        <p:tgtEl>
                                          <p:spTgt spid="23"/>
                                        </p:tgtEl>
                                        <p:attrNameLst>
                                          <p:attrName>ppt_w</p:attrName>
                                        </p:attrNameLst>
                                      </p:cBhvr>
                                      <p:tavLst>
                                        <p:tav tm="0">
                                          <p:val>
                                            <p:fltVal val="0"/>
                                          </p:val>
                                        </p:tav>
                                        <p:tav tm="100000">
                                          <p:val>
                                            <p:strVal val="#ppt_w"/>
                                          </p:val>
                                        </p:tav>
                                      </p:tavLst>
                                    </p:anim>
                                    <p:anim calcmode="lin" valueType="num">
                                      <p:cBhvr>
                                        <p:cTn id="68" dur="250" fill="hold"/>
                                        <p:tgtEl>
                                          <p:spTgt spid="23"/>
                                        </p:tgtEl>
                                        <p:attrNameLst>
                                          <p:attrName>ppt_h</p:attrName>
                                        </p:attrNameLst>
                                      </p:cBhvr>
                                      <p:tavLst>
                                        <p:tav tm="0">
                                          <p:val>
                                            <p:fltVal val="0"/>
                                          </p:val>
                                        </p:tav>
                                        <p:tav tm="100000">
                                          <p:val>
                                            <p:strVal val="#ppt_h"/>
                                          </p:val>
                                        </p:tav>
                                      </p:tavLst>
                                    </p:anim>
                                    <p:animEffect transition="in" filter="fade">
                                      <p:cBhvr>
                                        <p:cTn id="69" dur="25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250" fill="hold"/>
                                        <p:tgtEl>
                                          <p:spTgt spid="19"/>
                                        </p:tgtEl>
                                        <p:attrNameLst>
                                          <p:attrName>ppt_w</p:attrName>
                                        </p:attrNameLst>
                                      </p:cBhvr>
                                      <p:tavLst>
                                        <p:tav tm="0">
                                          <p:val>
                                            <p:fltVal val="0"/>
                                          </p:val>
                                        </p:tav>
                                        <p:tav tm="100000">
                                          <p:val>
                                            <p:strVal val="#ppt_w"/>
                                          </p:val>
                                        </p:tav>
                                      </p:tavLst>
                                    </p:anim>
                                    <p:anim calcmode="lin" valueType="num">
                                      <p:cBhvr>
                                        <p:cTn id="75" dur="250" fill="hold"/>
                                        <p:tgtEl>
                                          <p:spTgt spid="19"/>
                                        </p:tgtEl>
                                        <p:attrNameLst>
                                          <p:attrName>ppt_h</p:attrName>
                                        </p:attrNameLst>
                                      </p:cBhvr>
                                      <p:tavLst>
                                        <p:tav tm="0">
                                          <p:val>
                                            <p:fltVal val="0"/>
                                          </p:val>
                                        </p:tav>
                                        <p:tav tm="100000">
                                          <p:val>
                                            <p:strVal val="#ppt_h"/>
                                          </p:val>
                                        </p:tav>
                                      </p:tavLst>
                                    </p:anim>
                                    <p:animEffect transition="in" filter="fade">
                                      <p:cBhvr>
                                        <p:cTn id="76" dur="25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23"/>
                                        </p:tgtEl>
                                      </p:cBhvr>
                                    </p:animEffect>
                                    <p:set>
                                      <p:cBhvr>
                                        <p:cTn id="111" dur="1" fill="hold">
                                          <p:stCondLst>
                                            <p:cond delay="499"/>
                                          </p:stCondLst>
                                        </p:cTn>
                                        <p:tgtEl>
                                          <p:spTgt spid="23"/>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par>
                          <p:cTn id="115" fill="hold">
                            <p:stCondLst>
                              <p:cond delay="500"/>
                            </p:stCondLst>
                            <p:childTnLst>
                              <p:par>
                                <p:cTn id="116" presetID="2" presetClass="exit" presetSubtype="1" fill="hold" grpId="1" nodeType="afterEffect">
                                  <p:stCondLst>
                                    <p:cond delay="0"/>
                                  </p:stCondLst>
                                  <p:childTnLst>
                                    <p:anim calcmode="lin" valueType="num">
                                      <p:cBhvr additive="base">
                                        <p:cTn id="117" dur="250"/>
                                        <p:tgtEl>
                                          <p:spTgt spid="9"/>
                                        </p:tgtEl>
                                        <p:attrNameLst>
                                          <p:attrName>ppt_x</p:attrName>
                                        </p:attrNameLst>
                                      </p:cBhvr>
                                      <p:tavLst>
                                        <p:tav tm="0">
                                          <p:val>
                                            <p:strVal val="ppt_x"/>
                                          </p:val>
                                        </p:tav>
                                        <p:tav tm="100000">
                                          <p:val>
                                            <p:strVal val="ppt_x"/>
                                          </p:val>
                                        </p:tav>
                                      </p:tavLst>
                                    </p:anim>
                                    <p:anim calcmode="lin" valueType="num">
                                      <p:cBhvr additive="base">
                                        <p:cTn id="118" dur="250"/>
                                        <p:tgtEl>
                                          <p:spTgt spid="9"/>
                                        </p:tgtEl>
                                        <p:attrNameLst>
                                          <p:attrName>ppt_y</p:attrName>
                                        </p:attrNameLst>
                                      </p:cBhvr>
                                      <p:tavLst>
                                        <p:tav tm="0">
                                          <p:val>
                                            <p:strVal val="ppt_y"/>
                                          </p:val>
                                        </p:tav>
                                        <p:tav tm="100000">
                                          <p:val>
                                            <p:strVal val="0-ppt_h/2"/>
                                          </p:val>
                                        </p:tav>
                                      </p:tavLst>
                                    </p:anim>
                                    <p:set>
                                      <p:cBhvr>
                                        <p:cTn id="119" dur="1" fill="hold">
                                          <p:stCondLst>
                                            <p:cond delay="249"/>
                                          </p:stCondLst>
                                        </p:cTn>
                                        <p:tgtEl>
                                          <p:spTgt spid="9"/>
                                        </p:tgtEl>
                                        <p:attrNameLst>
                                          <p:attrName>style.visibility</p:attrName>
                                        </p:attrNameLst>
                                      </p:cBhvr>
                                      <p:to>
                                        <p:strVal val="hidden"/>
                                      </p:to>
                                    </p:set>
                                  </p:childTnLst>
                                </p:cTn>
                              </p:par>
                              <p:par>
                                <p:cTn id="120" presetID="2" presetClass="exit" presetSubtype="4" fill="hold" grpId="1" nodeType="withEffect">
                                  <p:stCondLst>
                                    <p:cond delay="0"/>
                                  </p:stCondLst>
                                  <p:childTnLst>
                                    <p:anim calcmode="lin" valueType="num">
                                      <p:cBhvr additive="base">
                                        <p:cTn id="121" dur="250"/>
                                        <p:tgtEl>
                                          <p:spTgt spid="10"/>
                                        </p:tgtEl>
                                        <p:attrNameLst>
                                          <p:attrName>ppt_x</p:attrName>
                                        </p:attrNameLst>
                                      </p:cBhvr>
                                      <p:tavLst>
                                        <p:tav tm="0">
                                          <p:val>
                                            <p:strVal val="ppt_x"/>
                                          </p:val>
                                        </p:tav>
                                        <p:tav tm="100000">
                                          <p:val>
                                            <p:strVal val="ppt_x"/>
                                          </p:val>
                                        </p:tav>
                                      </p:tavLst>
                                    </p:anim>
                                    <p:anim calcmode="lin" valueType="num">
                                      <p:cBhvr additive="base">
                                        <p:cTn id="122" dur="250"/>
                                        <p:tgtEl>
                                          <p:spTgt spid="10"/>
                                        </p:tgtEl>
                                        <p:attrNameLst>
                                          <p:attrName>ppt_y</p:attrName>
                                        </p:attrNameLst>
                                      </p:cBhvr>
                                      <p:tavLst>
                                        <p:tav tm="0">
                                          <p:val>
                                            <p:strVal val="ppt_y"/>
                                          </p:val>
                                        </p:tav>
                                        <p:tav tm="100000">
                                          <p:val>
                                            <p:strVal val="1+ppt_h/2"/>
                                          </p:val>
                                        </p:tav>
                                      </p:tavLst>
                                    </p:anim>
                                    <p:set>
                                      <p:cBhvr>
                                        <p:cTn id="123"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4"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0" grpId="0" animBg="1"/>
      <p:bldP spid="10" grpId="1" animBg="1"/>
      <p:bldP spid="6" grpId="0"/>
      <p:bldP spid="6" grpId="1"/>
      <p:bldP spid="8" grpId="0"/>
      <p:bldP spid="8" grpId="1"/>
      <p:bldP spid="7" grpId="0"/>
      <p:bldP spid="7" grpId="1"/>
      <p:bldP spid="12" grpId="0"/>
      <p:bldP spid="12" grpId="1"/>
      <p:bldP spid="5" grpId="0" animBg="1"/>
      <p:bldP spid="5" grpId="1" animBg="1"/>
      <p:bldP spid="13" grpId="0" animBg="1"/>
      <p:bldP spid="13" grpId="1" animBg="1"/>
      <p:bldP spid="20" grpId="0" animBg="1"/>
      <p:bldP spid="20"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6C3C-6B07-B5BA-A73A-CCD77C6B3D9A}"/>
              </a:ext>
            </a:extLst>
          </p:cNvPr>
          <p:cNvSpPr>
            <a:spLocks noGrp="1"/>
          </p:cNvSpPr>
          <p:nvPr>
            <p:ph type="ctrTitle"/>
          </p:nvPr>
        </p:nvSpPr>
        <p:spPr>
          <a:xfrm>
            <a:off x="1524000" y="621325"/>
            <a:ext cx="9144000" cy="1085940"/>
          </a:xfrm>
        </p:spPr>
        <p:txBody>
          <a:bodyPr/>
          <a:lstStyle/>
          <a:p>
            <a:r>
              <a:rPr lang="en-US" dirty="0"/>
              <a:t>Thank you for doing your part</a:t>
            </a:r>
          </a:p>
        </p:txBody>
      </p:sp>
      <p:sp>
        <p:nvSpPr>
          <p:cNvPr id="3" name="Subtitle 2">
            <a:extLst>
              <a:ext uri="{FF2B5EF4-FFF2-40B4-BE49-F238E27FC236}">
                <a16:creationId xmlns:a16="http://schemas.microsoft.com/office/drawing/2014/main" id="{9B7E7A45-BD97-C049-EFC3-3BFD2707402D}"/>
              </a:ext>
            </a:extLst>
          </p:cNvPr>
          <p:cNvSpPr>
            <a:spLocks noGrp="1"/>
          </p:cNvSpPr>
          <p:nvPr>
            <p:ph type="subTitle" idx="1"/>
          </p:nvPr>
        </p:nvSpPr>
        <p:spPr>
          <a:xfrm>
            <a:off x="1524000" y="1686200"/>
            <a:ext cx="9144000" cy="461004"/>
          </a:xfrm>
        </p:spPr>
        <p:txBody>
          <a:bodyPr/>
          <a:lstStyle/>
          <a:p>
            <a:r>
              <a:rPr lang="en-US" dirty="0"/>
              <a:t>in our fight against pests</a:t>
            </a:r>
          </a:p>
        </p:txBody>
      </p:sp>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900000">
            <a:off x="-888606" y="-371971"/>
            <a:ext cx="2784370" cy="8227571"/>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900000">
            <a:off x="10311341" y="-437660"/>
            <a:ext cx="2756278" cy="8242498"/>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eagle in a blue circle and green background, the flag of the united citizen federation">
            <a:extLst>
              <a:ext uri="{FF2B5EF4-FFF2-40B4-BE49-F238E27FC236}">
                <a16:creationId xmlns:a16="http://schemas.microsoft.com/office/drawing/2014/main" id="{1D4F2832-6582-A962-42BA-9967DAAE9CA1}"/>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080" y="2793205"/>
            <a:ext cx="3758534" cy="2082964"/>
          </a:xfrm>
          <a:prstGeom prst="rect">
            <a:avLst/>
          </a:prstGeom>
        </p:spPr>
      </p:pic>
      <p:sp>
        <p:nvSpPr>
          <p:cNvPr id="5" name="TextBox 4">
            <a:extLst>
              <a:ext uri="{FF2B5EF4-FFF2-40B4-BE49-F238E27FC236}">
                <a16:creationId xmlns:a16="http://schemas.microsoft.com/office/drawing/2014/main" id="{676B1021-C836-7010-776B-7353DB300D27}"/>
              </a:ext>
            </a:extLst>
          </p:cNvPr>
          <p:cNvSpPr txBox="1"/>
          <p:nvPr/>
        </p:nvSpPr>
        <p:spPr>
          <a:xfrm>
            <a:off x="2633007" y="5085606"/>
            <a:ext cx="6938681" cy="769441"/>
          </a:xfrm>
          <a:prstGeom prst="rect">
            <a:avLst/>
          </a:prstGeom>
          <a:noFill/>
        </p:spPr>
        <p:txBody>
          <a:bodyPr wrap="square" rtlCol="0">
            <a:spAutoFit/>
          </a:bodyPr>
          <a:lstStyle/>
          <a:p>
            <a:pPr algn="ctr"/>
            <a:r>
              <a:rPr lang="en-US" sz="4400" dirty="0">
                <a:latin typeface="Bebas Neue" panose="020B0606020202050201" pitchFamily="34" charset="0"/>
              </a:rPr>
              <a:t>The United Citizen Federation</a:t>
            </a:r>
          </a:p>
        </p:txBody>
      </p:sp>
      <p:pic>
        <p:nvPicPr>
          <p:cNvPr id="7" name="Audio 6">
            <a:hlinkClick r:id="" action="ppaction://media"/>
            <a:extLst>
              <a:ext uri="{FF2B5EF4-FFF2-40B4-BE49-F238E27FC236}">
                <a16:creationId xmlns:a16="http://schemas.microsoft.com/office/drawing/2014/main" id="{85E588FE-9AC0-25DE-6975-AB0D8CABCB1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2460835"/>
      </p:ext>
    </p:extLst>
  </p:cSld>
  <p:clrMapOvr>
    <a:masterClrMapping/>
  </p:clrMapOvr>
  <mc:AlternateContent xmlns:mc="http://schemas.openxmlformats.org/markup-compatibility/2006">
    <mc:Choice xmlns:p14="http://schemas.microsoft.com/office/powerpoint/2010/main" Requires="p14">
      <p:transition spd="slow" p14:dur="2000" advTm="27283"/>
    </mc:Choice>
    <mc:Fallback>
      <p:transition spd="slow" advTm="2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0-#ppt_w/2"/>
                                          </p:val>
                                        </p:tav>
                                        <p:tav tm="100000">
                                          <p:val>
                                            <p:strVal val="#ppt_x"/>
                                          </p:val>
                                        </p:tav>
                                      </p:tavLst>
                                    </p:anim>
                                    <p:anim calcmode="lin" valueType="num">
                                      <p:cBhvr additive="base">
                                        <p:cTn id="11" dur="25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1+#ppt_w/2"/>
                                          </p:val>
                                        </p:tav>
                                        <p:tav tm="100000">
                                          <p:val>
                                            <p:strVal val="#ppt_x"/>
                                          </p:val>
                                        </p:tav>
                                      </p:tavLst>
                                    </p:anim>
                                    <p:anim calcmode="lin" valueType="num">
                                      <p:cBhvr additive="base">
                                        <p:cTn id="15" dur="25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250"/>
                            </p:stCondLst>
                            <p:childTnLst>
                              <p:par>
                                <p:cTn id="17" presetID="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750"/>
                            </p:stCondLst>
                            <p:childTnLst>
                              <p:par>
                                <p:cTn id="30" presetID="10" presetClass="entr" presetSubtype="0" fill="hold" nodeType="afterEffect">
                                  <p:stCondLst>
                                    <p:cond delay="25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P spid="9" grpId="0" animBg="1"/>
      <p:bldP spid="10"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4579687">
            <a:off x="3461995" y="-6966179"/>
            <a:ext cx="2935986"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4579687">
            <a:off x="5107060" y="918319"/>
            <a:ext cx="2741848" cy="13814605"/>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rot="20779687">
            <a:off x="260242" y="479468"/>
            <a:ext cx="5056852" cy="530627"/>
          </a:xfrm>
        </p:spPr>
        <p:txBody>
          <a:bodyPr anchor="ctr">
            <a:noAutofit/>
          </a:bodyPr>
          <a:lstStyle/>
          <a:p>
            <a:r>
              <a:rPr lang="en-US" dirty="0">
                <a:solidFill>
                  <a:schemeClr val="bg1"/>
                </a:solidFill>
              </a:rPr>
              <a:t>Goals!</a:t>
            </a:r>
          </a:p>
        </p:txBody>
      </p:sp>
      <p:sp>
        <p:nvSpPr>
          <p:cNvPr id="2" name="Title 10">
            <a:extLst>
              <a:ext uri="{FF2B5EF4-FFF2-40B4-BE49-F238E27FC236}">
                <a16:creationId xmlns:a16="http://schemas.microsoft.com/office/drawing/2014/main" id="{E77CC544-102E-2225-DFC7-A3270344135B}"/>
              </a:ext>
            </a:extLst>
          </p:cNvPr>
          <p:cNvSpPr txBox="1">
            <a:spLocks/>
          </p:cNvSpPr>
          <p:nvPr/>
        </p:nvSpPr>
        <p:spPr>
          <a:xfrm rot="20760000">
            <a:off x="1110710" y="1796226"/>
            <a:ext cx="8079010" cy="530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Bebas Neue" panose="020B0606020202050201" pitchFamily="34" charset="0"/>
                <a:ea typeface="+mj-ea"/>
                <a:cs typeface="+mj-cs"/>
              </a:defRPr>
            </a:lvl1pPr>
          </a:lstStyle>
          <a:p>
            <a:r>
              <a:rPr lang="en-US" dirty="0">
                <a:latin typeface="Bahnschrift" panose="020B0502040204020203" pitchFamily="34" charset="0"/>
              </a:rPr>
              <a:t>1) Learn about different types of pests</a:t>
            </a:r>
          </a:p>
        </p:txBody>
      </p:sp>
      <p:sp>
        <p:nvSpPr>
          <p:cNvPr id="3" name="Title 10">
            <a:extLst>
              <a:ext uri="{FF2B5EF4-FFF2-40B4-BE49-F238E27FC236}">
                <a16:creationId xmlns:a16="http://schemas.microsoft.com/office/drawing/2014/main" id="{C7FCA28D-10D3-2637-80C3-A6D24E4B368D}"/>
              </a:ext>
            </a:extLst>
          </p:cNvPr>
          <p:cNvSpPr txBox="1">
            <a:spLocks/>
          </p:cNvSpPr>
          <p:nvPr/>
        </p:nvSpPr>
        <p:spPr>
          <a:xfrm rot="20760000">
            <a:off x="1070557" y="3290136"/>
            <a:ext cx="10782455" cy="530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Bebas Neue" panose="020B0606020202050201" pitchFamily="34" charset="0"/>
                <a:ea typeface="+mj-ea"/>
                <a:cs typeface="+mj-cs"/>
              </a:defRPr>
            </a:lvl1pPr>
          </a:lstStyle>
          <a:p>
            <a:r>
              <a:rPr lang="en-US" dirty="0">
                <a:latin typeface="Bahnschrift" panose="020B0502040204020203" pitchFamily="34" charset="0"/>
              </a:rPr>
              <a:t>3) Learn about the benefits of a pest-free workspace</a:t>
            </a:r>
          </a:p>
        </p:txBody>
      </p:sp>
      <p:sp>
        <p:nvSpPr>
          <p:cNvPr id="4" name="Title 10">
            <a:extLst>
              <a:ext uri="{FF2B5EF4-FFF2-40B4-BE49-F238E27FC236}">
                <a16:creationId xmlns:a16="http://schemas.microsoft.com/office/drawing/2014/main" id="{2C3CA723-5459-1C9F-04FB-DF7F653890B4}"/>
              </a:ext>
            </a:extLst>
          </p:cNvPr>
          <p:cNvSpPr txBox="1">
            <a:spLocks/>
          </p:cNvSpPr>
          <p:nvPr/>
        </p:nvSpPr>
        <p:spPr>
          <a:xfrm rot="20760000">
            <a:off x="1110710" y="2733725"/>
            <a:ext cx="8079010" cy="530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Bebas Neue" panose="020B0606020202050201" pitchFamily="34" charset="0"/>
                <a:ea typeface="+mj-ea"/>
                <a:cs typeface="+mj-cs"/>
              </a:defRPr>
            </a:lvl1pPr>
          </a:lstStyle>
          <a:p>
            <a:r>
              <a:rPr lang="en-US" dirty="0">
                <a:latin typeface="Bahnschrift" panose="020B0502040204020203" pitchFamily="34" charset="0"/>
              </a:rPr>
              <a:t>2) Learn about the dangers of pests</a:t>
            </a:r>
          </a:p>
        </p:txBody>
      </p:sp>
      <p:sp>
        <p:nvSpPr>
          <p:cNvPr id="5" name="Title 10">
            <a:extLst>
              <a:ext uri="{FF2B5EF4-FFF2-40B4-BE49-F238E27FC236}">
                <a16:creationId xmlns:a16="http://schemas.microsoft.com/office/drawing/2014/main" id="{FB8862EE-385E-A3B3-44FB-22F0E32CD035}"/>
              </a:ext>
            </a:extLst>
          </p:cNvPr>
          <p:cNvSpPr txBox="1">
            <a:spLocks/>
          </p:cNvSpPr>
          <p:nvPr/>
        </p:nvSpPr>
        <p:spPr>
          <a:xfrm rot="20760000">
            <a:off x="1093283" y="4330295"/>
            <a:ext cx="9252393" cy="530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Bebas Neue" panose="020B0606020202050201" pitchFamily="34" charset="0"/>
                <a:ea typeface="+mj-ea"/>
                <a:cs typeface="+mj-cs"/>
              </a:defRPr>
            </a:lvl1pPr>
          </a:lstStyle>
          <a:p>
            <a:r>
              <a:rPr lang="en-US" dirty="0">
                <a:latin typeface="Bahnschrift" panose="020B0502040204020203" pitchFamily="34" charset="0"/>
              </a:rPr>
              <a:t>4) Learn how to be proactive in your pest control</a:t>
            </a:r>
          </a:p>
        </p:txBody>
      </p:sp>
      <p:pic>
        <p:nvPicPr>
          <p:cNvPr id="38" name="Audio 37">
            <a:hlinkClick r:id="" action="ppaction://media"/>
            <a:extLst>
              <a:ext uri="{FF2B5EF4-FFF2-40B4-BE49-F238E27FC236}">
                <a16:creationId xmlns:a16="http://schemas.microsoft.com/office/drawing/2014/main" id="{7D0DCAB7-3747-F971-3C1B-59708EAEB87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65145164"/>
      </p:ext>
    </p:extLst>
  </p:cSld>
  <p:clrMapOvr>
    <a:masterClrMapping/>
  </p:clrMapOvr>
  <mc:AlternateContent xmlns:mc="http://schemas.openxmlformats.org/markup-compatibility/2006">
    <mc:Choice xmlns:p14="http://schemas.microsoft.com/office/powerpoint/2010/main" Requires="p14">
      <p:transition spd="slow" p14:dur="2000" advTm="28080"/>
    </mc:Choice>
    <mc:Fallback>
      <p:transition spd="slow" advTm="2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par>
                          <p:cTn id="54" fill="hold">
                            <p:stCondLst>
                              <p:cond delay="500"/>
                            </p:stCondLst>
                            <p:childTnLst>
                              <p:par>
                                <p:cTn id="55" presetID="2" presetClass="exit" presetSubtype="1" fill="hold" grpId="1" nodeType="afterEffect">
                                  <p:stCondLst>
                                    <p:cond delay="0"/>
                                  </p:stCondLst>
                                  <p:childTnLst>
                                    <p:anim calcmode="lin" valueType="num">
                                      <p:cBhvr additive="base">
                                        <p:cTn id="56" dur="250"/>
                                        <p:tgtEl>
                                          <p:spTgt spid="9"/>
                                        </p:tgtEl>
                                        <p:attrNameLst>
                                          <p:attrName>ppt_x</p:attrName>
                                        </p:attrNameLst>
                                      </p:cBhvr>
                                      <p:tavLst>
                                        <p:tav tm="0">
                                          <p:val>
                                            <p:strVal val="ppt_x"/>
                                          </p:val>
                                        </p:tav>
                                        <p:tav tm="100000">
                                          <p:val>
                                            <p:strVal val="ppt_x"/>
                                          </p:val>
                                        </p:tav>
                                      </p:tavLst>
                                    </p:anim>
                                    <p:anim calcmode="lin" valueType="num">
                                      <p:cBhvr additive="base">
                                        <p:cTn id="57" dur="250"/>
                                        <p:tgtEl>
                                          <p:spTgt spid="9"/>
                                        </p:tgtEl>
                                        <p:attrNameLst>
                                          <p:attrName>ppt_y</p:attrName>
                                        </p:attrNameLst>
                                      </p:cBhvr>
                                      <p:tavLst>
                                        <p:tav tm="0">
                                          <p:val>
                                            <p:strVal val="ppt_y"/>
                                          </p:val>
                                        </p:tav>
                                        <p:tav tm="100000">
                                          <p:val>
                                            <p:strVal val="0-ppt_h/2"/>
                                          </p:val>
                                        </p:tav>
                                      </p:tavLst>
                                    </p:anim>
                                    <p:set>
                                      <p:cBhvr>
                                        <p:cTn id="58" dur="1" fill="hold">
                                          <p:stCondLst>
                                            <p:cond delay="249"/>
                                          </p:stCondLst>
                                        </p:cTn>
                                        <p:tgtEl>
                                          <p:spTgt spid="9"/>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250"/>
                                        <p:tgtEl>
                                          <p:spTgt spid="10"/>
                                        </p:tgtEl>
                                        <p:attrNameLst>
                                          <p:attrName>ppt_x</p:attrName>
                                        </p:attrNameLst>
                                      </p:cBhvr>
                                      <p:tavLst>
                                        <p:tav tm="0">
                                          <p:val>
                                            <p:strVal val="ppt_x"/>
                                          </p:val>
                                        </p:tav>
                                        <p:tav tm="100000">
                                          <p:val>
                                            <p:strVal val="ppt_x"/>
                                          </p:val>
                                        </p:tav>
                                      </p:tavLst>
                                    </p:anim>
                                    <p:anim calcmode="lin" valueType="num">
                                      <p:cBhvr additive="base">
                                        <p:cTn id="61" dur="250"/>
                                        <p:tgtEl>
                                          <p:spTgt spid="10"/>
                                        </p:tgtEl>
                                        <p:attrNameLst>
                                          <p:attrName>ppt_y</p:attrName>
                                        </p:attrNameLst>
                                      </p:cBhvr>
                                      <p:tavLst>
                                        <p:tav tm="0">
                                          <p:val>
                                            <p:strVal val="ppt_y"/>
                                          </p:val>
                                        </p:tav>
                                        <p:tav tm="100000">
                                          <p:val>
                                            <p:strVal val="1+ppt_h/2"/>
                                          </p:val>
                                        </p:tav>
                                      </p:tavLst>
                                    </p:anim>
                                    <p:set>
                                      <p:cBhvr>
                                        <p:cTn id="62"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8"/>
                </p:tgtEl>
              </p:cMediaNode>
            </p:audio>
          </p:childTnLst>
        </p:cTn>
      </p:par>
    </p:tnLst>
    <p:bldLst>
      <p:bldP spid="9" grpId="0" animBg="1"/>
      <p:bldP spid="9" grpId="1" animBg="1"/>
      <p:bldP spid="10" grpId="0" animBg="1"/>
      <p:bldP spid="10" grpId="1" animBg="1"/>
      <p:bldP spid="2" grpId="0"/>
      <p:bldP spid="2" grpId="1"/>
      <p:bldP spid="3" grpId="0"/>
      <p:bldP spid="3" grpId="1"/>
      <p:bldP spid="4" grpId="0"/>
      <p:bldP spid="4"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622299" y="0"/>
            <a:ext cx="6933531" cy="914400"/>
          </a:xfrm>
        </p:spPr>
        <p:txBody>
          <a:bodyPr anchor="ctr"/>
          <a:lstStyle/>
          <a:p>
            <a:r>
              <a:rPr lang="en-US" dirty="0">
                <a:solidFill>
                  <a:schemeClr val="bg1"/>
                </a:solidFill>
              </a:rPr>
              <a:t>pests are bad</a:t>
            </a:r>
          </a:p>
        </p:txBody>
      </p:sp>
      <p:pic>
        <p:nvPicPr>
          <p:cNvPr id="7" name="Picture 6" descr="A cartoon mouse with a scheming expression">
            <a:extLst>
              <a:ext uri="{FF2B5EF4-FFF2-40B4-BE49-F238E27FC236}">
                <a16:creationId xmlns:a16="http://schemas.microsoft.com/office/drawing/2014/main" id="{21E93B8D-3C58-8938-0C41-AF0319004C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753" y="1145999"/>
            <a:ext cx="2424953" cy="2743200"/>
          </a:xfrm>
          <a:prstGeom prst="rect">
            <a:avLst/>
          </a:prstGeom>
        </p:spPr>
      </p:pic>
      <p:pic>
        <p:nvPicPr>
          <p:cNvPr id="3" name="Picture 2" descr="cartoon evil bug">
            <a:extLst>
              <a:ext uri="{FF2B5EF4-FFF2-40B4-BE49-F238E27FC236}">
                <a16:creationId xmlns:a16="http://schemas.microsoft.com/office/drawing/2014/main" id="{AAA4508B-5154-B84D-79D9-F1D25CEA5C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211" y="1452402"/>
            <a:ext cx="2743200" cy="1940859"/>
          </a:xfrm>
          <a:prstGeom prst="rect">
            <a:avLst/>
          </a:prstGeom>
        </p:spPr>
      </p:pic>
      <p:pic>
        <p:nvPicPr>
          <p:cNvPr id="5" name="Picture 4" descr="cartoon evil bug with skull">
            <a:extLst>
              <a:ext uri="{FF2B5EF4-FFF2-40B4-BE49-F238E27FC236}">
                <a16:creationId xmlns:a16="http://schemas.microsoft.com/office/drawing/2014/main" id="{CB9DDC2D-E55C-87B5-87B4-0AE03407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392265" y="1645369"/>
            <a:ext cx="2743200" cy="2272609"/>
          </a:xfrm>
          <a:prstGeom prst="rect">
            <a:avLst/>
          </a:prstGeom>
        </p:spPr>
      </p:pic>
      <p:pic>
        <p:nvPicPr>
          <p:cNvPr id="14" name="Picture 13" descr="cartoon evil bug">
            <a:extLst>
              <a:ext uri="{FF2B5EF4-FFF2-40B4-BE49-F238E27FC236}">
                <a16:creationId xmlns:a16="http://schemas.microsoft.com/office/drawing/2014/main" id="{FD7D67D9-6D0E-411C-2F12-7EBA74A4DF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2173" y="2423974"/>
            <a:ext cx="2743200" cy="2286000"/>
          </a:xfrm>
          <a:prstGeom prst="rect">
            <a:avLst/>
          </a:prstGeom>
        </p:spPr>
      </p:pic>
      <p:pic>
        <p:nvPicPr>
          <p:cNvPr id="8" name="Picture 7" descr="cartoon evil mosquito">
            <a:extLst>
              <a:ext uri="{FF2B5EF4-FFF2-40B4-BE49-F238E27FC236}">
                <a16:creationId xmlns:a16="http://schemas.microsoft.com/office/drawing/2014/main" id="{D27EC563-E30F-5F62-D24A-13A25F2C92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2556" y="1834797"/>
            <a:ext cx="3590575" cy="2743200"/>
          </a:xfrm>
          <a:prstGeom prst="rect">
            <a:avLst/>
          </a:prstGeom>
        </p:spPr>
      </p:pic>
      <p:sp>
        <p:nvSpPr>
          <p:cNvPr id="2" name="Text Placeholder 12">
            <a:extLst>
              <a:ext uri="{FF2B5EF4-FFF2-40B4-BE49-F238E27FC236}">
                <a16:creationId xmlns:a16="http://schemas.microsoft.com/office/drawing/2014/main" id="{6DCADCAB-8579-AE6C-D616-E0E458A5109B}"/>
              </a:ext>
            </a:extLst>
          </p:cNvPr>
          <p:cNvSpPr txBox="1">
            <a:spLocks/>
          </p:cNvSpPr>
          <p:nvPr/>
        </p:nvSpPr>
        <p:spPr>
          <a:xfrm>
            <a:off x="1356563" y="4694531"/>
            <a:ext cx="2648700" cy="9144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200" dirty="0"/>
              <a:t>Allergens</a:t>
            </a:r>
          </a:p>
        </p:txBody>
      </p:sp>
      <p:sp>
        <p:nvSpPr>
          <p:cNvPr id="13" name="Text Placeholder 12">
            <a:extLst>
              <a:ext uri="{FF2B5EF4-FFF2-40B4-BE49-F238E27FC236}">
                <a16:creationId xmlns:a16="http://schemas.microsoft.com/office/drawing/2014/main" id="{90577213-6F19-EBEC-6365-DBAF8CFA065B}"/>
              </a:ext>
            </a:extLst>
          </p:cNvPr>
          <p:cNvSpPr>
            <a:spLocks noGrp="1"/>
          </p:cNvSpPr>
          <p:nvPr>
            <p:ph type="body" sz="half" idx="2"/>
          </p:nvPr>
        </p:nvSpPr>
        <p:spPr>
          <a:xfrm>
            <a:off x="4776829" y="4694531"/>
            <a:ext cx="2648701" cy="914400"/>
          </a:xfrm>
        </p:spPr>
        <p:txBody>
          <a:bodyPr anchor="ctr">
            <a:normAutofit/>
          </a:bodyPr>
          <a:lstStyle/>
          <a:p>
            <a:pPr algn="ctr"/>
            <a:r>
              <a:rPr lang="en-US" sz="3200" dirty="0"/>
              <a:t>Disease</a:t>
            </a:r>
          </a:p>
        </p:txBody>
      </p:sp>
      <p:sp>
        <p:nvSpPr>
          <p:cNvPr id="4" name="Text Placeholder 12">
            <a:extLst>
              <a:ext uri="{FF2B5EF4-FFF2-40B4-BE49-F238E27FC236}">
                <a16:creationId xmlns:a16="http://schemas.microsoft.com/office/drawing/2014/main" id="{49852D3F-6769-33B0-9F86-2663A981886F}"/>
              </a:ext>
            </a:extLst>
          </p:cNvPr>
          <p:cNvSpPr txBox="1">
            <a:spLocks/>
          </p:cNvSpPr>
          <p:nvPr/>
        </p:nvSpPr>
        <p:spPr>
          <a:xfrm>
            <a:off x="8197098" y="4694531"/>
            <a:ext cx="2648702" cy="9144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200" dirty="0"/>
              <a:t>Health Risks</a:t>
            </a:r>
          </a:p>
        </p:txBody>
      </p:sp>
      <p:pic>
        <p:nvPicPr>
          <p:cNvPr id="33" name="Audio 32">
            <a:hlinkClick r:id="" action="ppaction://media"/>
            <a:extLst>
              <a:ext uri="{FF2B5EF4-FFF2-40B4-BE49-F238E27FC236}">
                <a16:creationId xmlns:a16="http://schemas.microsoft.com/office/drawing/2014/main" id="{68E1282F-E545-FEB2-5B07-867EA28B9099}"/>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98904670"/>
      </p:ext>
    </p:extLst>
  </p:cSld>
  <p:clrMapOvr>
    <a:masterClrMapping/>
  </p:clrMapOvr>
  <mc:AlternateContent xmlns:mc="http://schemas.openxmlformats.org/markup-compatibility/2006">
    <mc:Choice xmlns:p14="http://schemas.microsoft.com/office/powerpoint/2010/main" Requires="p14">
      <p:transition spd="slow" p14:dur="2000" advTm="21522"/>
    </mc:Choice>
    <mc:Fallback>
      <p:transition spd="slow" advTm="2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10" presetClass="entr" presetSubtype="0" fill="hold" nodeType="after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5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7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9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12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anim calcmode="lin" valueType="num">
                                      <p:cBhvr>
                                        <p:cTn id="37" dur="250" fill="hold"/>
                                        <p:tgtEl>
                                          <p:spTgt spid="2"/>
                                        </p:tgtEl>
                                        <p:attrNameLst>
                                          <p:attrName>ppt_x</p:attrName>
                                        </p:attrNameLst>
                                      </p:cBhvr>
                                      <p:tavLst>
                                        <p:tav tm="0">
                                          <p:val>
                                            <p:strVal val="#ppt_x"/>
                                          </p:val>
                                        </p:tav>
                                        <p:tav tm="100000">
                                          <p:val>
                                            <p:strVal val="#ppt_x"/>
                                          </p:val>
                                        </p:tav>
                                      </p:tavLst>
                                    </p:anim>
                                    <p:anim calcmode="lin" valueType="num">
                                      <p:cBhvr>
                                        <p:cTn id="38" dur="250" fill="hold"/>
                                        <p:tgtEl>
                                          <p:spTgt spid="2"/>
                                        </p:tgtEl>
                                        <p:attrNameLst>
                                          <p:attrName>ppt_y</p:attrName>
                                        </p:attrNameLst>
                                      </p:cBhvr>
                                      <p:tavLst>
                                        <p:tav tm="0">
                                          <p:val>
                                            <p:strVal val="#ppt_y+.1"/>
                                          </p:val>
                                        </p:tav>
                                        <p:tav tm="100000">
                                          <p:val>
                                            <p:strVal val="#ppt_y"/>
                                          </p:val>
                                        </p:tav>
                                      </p:tavLst>
                                    </p:anim>
                                  </p:childTnLst>
                                </p:cTn>
                              </p:par>
                            </p:childTnLst>
                          </p:cTn>
                        </p:par>
                        <p:par>
                          <p:cTn id="39" fill="hold">
                            <p:stCondLst>
                              <p:cond delay="250"/>
                            </p:stCondLst>
                            <p:childTnLst>
                              <p:par>
                                <p:cTn id="40" presetID="42"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250"/>
                                        <p:tgtEl>
                                          <p:spTgt spid="13">
                                            <p:txEl>
                                              <p:pRg st="0" end="0"/>
                                            </p:txEl>
                                          </p:spTgt>
                                        </p:tgtEl>
                                      </p:cBhvr>
                                    </p:animEffect>
                                    <p:anim calcmode="lin" valueType="num">
                                      <p:cBhvr>
                                        <p:cTn id="43" dur="2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25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50"/>
                                        <p:tgtEl>
                                          <p:spTgt spid="4"/>
                                        </p:tgtEl>
                                      </p:cBhvr>
                                    </p:animEffect>
                                    <p:anim calcmode="lin" valueType="num">
                                      <p:cBhvr>
                                        <p:cTn id="49" dur="250" fill="hold"/>
                                        <p:tgtEl>
                                          <p:spTgt spid="4"/>
                                        </p:tgtEl>
                                        <p:attrNameLst>
                                          <p:attrName>ppt_x</p:attrName>
                                        </p:attrNameLst>
                                      </p:cBhvr>
                                      <p:tavLst>
                                        <p:tav tm="0">
                                          <p:val>
                                            <p:strVal val="#ppt_x"/>
                                          </p:val>
                                        </p:tav>
                                        <p:tav tm="100000">
                                          <p:val>
                                            <p:strVal val="#ppt_x"/>
                                          </p:val>
                                        </p:tav>
                                      </p:tavLst>
                                    </p:anim>
                                    <p:anim calcmode="lin" valueType="num">
                                      <p:cBhvr>
                                        <p:cTn id="50"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xEl>
                                              <p:pRg st="0" end="0"/>
                                            </p:txEl>
                                          </p:spTgt>
                                        </p:tgtEl>
                                      </p:cBhvr>
                                    </p:animEffect>
                                    <p:set>
                                      <p:cBhvr>
                                        <p:cTn id="73" dur="1" fill="hold">
                                          <p:stCondLst>
                                            <p:cond delay="499"/>
                                          </p:stCondLst>
                                        </p:cTn>
                                        <p:tgtEl>
                                          <p:spTgt spid="13">
                                            <p:txEl>
                                              <p:pRg st="0" end="0"/>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par>
                          <p:cTn id="77" fill="hold">
                            <p:stCondLst>
                              <p:cond delay="500"/>
                            </p:stCondLst>
                            <p:childTnLst>
                              <p:par>
                                <p:cTn id="78" presetID="2" presetClass="exit" presetSubtype="1" fill="hold" grpId="1" nodeType="afterEffect">
                                  <p:stCondLst>
                                    <p:cond delay="0"/>
                                  </p:stCondLst>
                                  <p:childTnLst>
                                    <p:anim calcmode="lin" valueType="num">
                                      <p:cBhvr additive="base">
                                        <p:cTn id="79" dur="250"/>
                                        <p:tgtEl>
                                          <p:spTgt spid="9"/>
                                        </p:tgtEl>
                                        <p:attrNameLst>
                                          <p:attrName>ppt_x</p:attrName>
                                        </p:attrNameLst>
                                      </p:cBhvr>
                                      <p:tavLst>
                                        <p:tav tm="0">
                                          <p:val>
                                            <p:strVal val="ppt_x"/>
                                          </p:val>
                                        </p:tav>
                                        <p:tav tm="100000">
                                          <p:val>
                                            <p:strVal val="ppt_x"/>
                                          </p:val>
                                        </p:tav>
                                      </p:tavLst>
                                    </p:anim>
                                    <p:anim calcmode="lin" valueType="num">
                                      <p:cBhvr additive="base">
                                        <p:cTn id="80" dur="250"/>
                                        <p:tgtEl>
                                          <p:spTgt spid="9"/>
                                        </p:tgtEl>
                                        <p:attrNameLst>
                                          <p:attrName>ppt_y</p:attrName>
                                        </p:attrNameLst>
                                      </p:cBhvr>
                                      <p:tavLst>
                                        <p:tav tm="0">
                                          <p:val>
                                            <p:strVal val="ppt_y"/>
                                          </p:val>
                                        </p:tav>
                                        <p:tav tm="100000">
                                          <p:val>
                                            <p:strVal val="0-ppt_h/2"/>
                                          </p:val>
                                        </p:tav>
                                      </p:tavLst>
                                    </p:anim>
                                    <p:set>
                                      <p:cBhvr>
                                        <p:cTn id="81" dur="1" fill="hold">
                                          <p:stCondLst>
                                            <p:cond delay="249"/>
                                          </p:stCondLst>
                                        </p:cTn>
                                        <p:tgtEl>
                                          <p:spTgt spid="9"/>
                                        </p:tgtEl>
                                        <p:attrNameLst>
                                          <p:attrName>style.visibility</p:attrName>
                                        </p:attrNameLst>
                                      </p:cBhvr>
                                      <p:to>
                                        <p:strVal val="hidden"/>
                                      </p:to>
                                    </p:set>
                                  </p:childTnLst>
                                </p:cTn>
                              </p:par>
                              <p:par>
                                <p:cTn id="82" presetID="2" presetClass="exit" presetSubtype="4" fill="hold" grpId="1" nodeType="withEffect">
                                  <p:stCondLst>
                                    <p:cond delay="0"/>
                                  </p:stCondLst>
                                  <p:childTnLst>
                                    <p:anim calcmode="lin" valueType="num">
                                      <p:cBhvr additive="base">
                                        <p:cTn id="83" dur="250"/>
                                        <p:tgtEl>
                                          <p:spTgt spid="10"/>
                                        </p:tgtEl>
                                        <p:attrNameLst>
                                          <p:attrName>ppt_x</p:attrName>
                                        </p:attrNameLst>
                                      </p:cBhvr>
                                      <p:tavLst>
                                        <p:tav tm="0">
                                          <p:val>
                                            <p:strVal val="ppt_x"/>
                                          </p:val>
                                        </p:tav>
                                        <p:tav tm="100000">
                                          <p:val>
                                            <p:strVal val="ppt_x"/>
                                          </p:val>
                                        </p:tav>
                                      </p:tavLst>
                                    </p:anim>
                                    <p:anim calcmode="lin" valueType="num">
                                      <p:cBhvr additive="base">
                                        <p:cTn id="84" dur="250"/>
                                        <p:tgtEl>
                                          <p:spTgt spid="10"/>
                                        </p:tgtEl>
                                        <p:attrNameLst>
                                          <p:attrName>ppt_y</p:attrName>
                                        </p:attrNameLst>
                                      </p:cBhvr>
                                      <p:tavLst>
                                        <p:tav tm="0">
                                          <p:val>
                                            <p:strVal val="ppt_y"/>
                                          </p:val>
                                        </p:tav>
                                        <p:tav tm="100000">
                                          <p:val>
                                            <p:strVal val="1+ppt_h/2"/>
                                          </p:val>
                                        </p:tav>
                                      </p:tavLst>
                                    </p:anim>
                                    <p:set>
                                      <p:cBhvr>
                                        <p:cTn id="8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2" grpId="0"/>
      <p:bldP spid="2" grpId="1"/>
      <p:bldP spid="13" grpId="0" build="p"/>
      <p:bldP spid="13" grpId="1" build="p"/>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584199" y="0"/>
            <a:ext cx="6971631" cy="914400"/>
          </a:xfrm>
        </p:spPr>
        <p:txBody>
          <a:bodyPr anchor="ctr"/>
          <a:lstStyle/>
          <a:p>
            <a:r>
              <a:rPr lang="en-US" dirty="0">
                <a:solidFill>
                  <a:schemeClr val="bg1"/>
                </a:solidFill>
              </a:rPr>
              <a:t>termites</a:t>
            </a:r>
          </a:p>
        </p:txBody>
      </p:sp>
      <p:pic>
        <p:nvPicPr>
          <p:cNvPr id="15" name="Picture 14" descr="A cartoon of a termite eating a piece of wood">
            <a:extLst>
              <a:ext uri="{FF2B5EF4-FFF2-40B4-BE49-F238E27FC236}">
                <a16:creationId xmlns:a16="http://schemas.microsoft.com/office/drawing/2014/main" id="{0655BC29-9FF7-8E3A-F14E-1FB92A7F8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33933" y="1399405"/>
            <a:ext cx="3044393" cy="4059191"/>
          </a:xfrm>
          <a:prstGeom prst="rect">
            <a:avLst/>
          </a:prstGeom>
          <a:scene3d>
            <a:camera prst="orthographicFront">
              <a:rot lat="0" lon="0" rev="0"/>
            </a:camera>
            <a:lightRig rig="threePt" dir="t"/>
          </a:scene3d>
        </p:spPr>
      </p:pic>
      <p:sp>
        <p:nvSpPr>
          <p:cNvPr id="2" name="Text Placeholder 12">
            <a:extLst>
              <a:ext uri="{FF2B5EF4-FFF2-40B4-BE49-F238E27FC236}">
                <a16:creationId xmlns:a16="http://schemas.microsoft.com/office/drawing/2014/main" id="{C4CD66CB-BF55-EC4E-F798-41A4EA0AF76C}"/>
              </a:ext>
            </a:extLst>
          </p:cNvPr>
          <p:cNvSpPr txBox="1">
            <a:spLocks/>
          </p:cNvSpPr>
          <p:nvPr/>
        </p:nvSpPr>
        <p:spPr>
          <a:xfrm>
            <a:off x="5214316" y="2201044"/>
            <a:ext cx="5943751" cy="245590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According to the United States Department of Agriculture (USDA), U.S. residents spend at least </a:t>
            </a:r>
            <a:r>
              <a:rPr lang="en-US" sz="2400" b="1" dirty="0">
                <a:solidFill>
                  <a:srgbClr val="0E227B"/>
                </a:solidFill>
              </a:rPr>
              <a:t>$1 billion </a:t>
            </a:r>
            <a:r>
              <a:rPr lang="en-US" sz="2400" dirty="0"/>
              <a:t>on Formosan termite control and repairs each year. Some experts estimate the number is closer to $2 billion.</a:t>
            </a:r>
          </a:p>
        </p:txBody>
      </p:sp>
      <p:pic>
        <p:nvPicPr>
          <p:cNvPr id="3" name="Picture 2" descr="A group of white and yellow termites on a piece of wood">
            <a:extLst>
              <a:ext uri="{FF2B5EF4-FFF2-40B4-BE49-F238E27FC236}">
                <a16:creationId xmlns:a16="http://schemas.microsoft.com/office/drawing/2014/main" id="{57C45433-0A19-0B4E-A19A-EFDE4924E414}"/>
              </a:ext>
            </a:extLst>
          </p:cNvPr>
          <p:cNvPicPr>
            <a:picLocks noChangeAspect="1"/>
          </p:cNvPicPr>
          <p:nvPr/>
        </p:nvPicPr>
        <p:blipFill rotWithShape="1">
          <a:blip r:embed="rId7">
            <a:extLst>
              <a:ext uri="{28A0092B-C50C-407E-A947-70E740481C1C}">
                <a14:useLocalDpi xmlns:a14="http://schemas.microsoft.com/office/drawing/2010/main" val="0"/>
              </a:ext>
            </a:extLst>
          </a:blip>
          <a:srcRect r="306"/>
          <a:stretch/>
        </p:blipFill>
        <p:spPr>
          <a:xfrm>
            <a:off x="5214317" y="1399404"/>
            <a:ext cx="2741830" cy="1828801"/>
          </a:xfrm>
          <a:prstGeom prst="rect">
            <a:avLst/>
          </a:prstGeom>
        </p:spPr>
      </p:pic>
      <p:pic>
        <p:nvPicPr>
          <p:cNvPr id="12" name="Picture 11" descr="A piece of wood with holes">
            <a:extLst>
              <a:ext uri="{FF2B5EF4-FFF2-40B4-BE49-F238E27FC236}">
                <a16:creationId xmlns:a16="http://schemas.microsoft.com/office/drawing/2014/main" id="{26AFAFB6-BC09-1787-BE1B-07C5EF6CF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6237" y="1399404"/>
            <a:ext cx="2741830" cy="1828801"/>
          </a:xfrm>
          <a:prstGeom prst="rect">
            <a:avLst/>
          </a:prstGeom>
        </p:spPr>
      </p:pic>
      <p:pic>
        <p:nvPicPr>
          <p:cNvPr id="7" name="Picture 6" descr="A close-up of a wood wall that's been damaged by termites">
            <a:extLst>
              <a:ext uri="{FF2B5EF4-FFF2-40B4-BE49-F238E27FC236}">
                <a16:creationId xmlns:a16="http://schemas.microsoft.com/office/drawing/2014/main" id="{9C462732-C59F-79E1-E0A0-0A055693D3FD}"/>
              </a:ext>
            </a:extLst>
          </p:cNvPr>
          <p:cNvPicPr>
            <a:picLocks noChangeAspect="1"/>
          </p:cNvPicPr>
          <p:nvPr/>
        </p:nvPicPr>
        <p:blipFill rotWithShape="1">
          <a:blip r:embed="rId9">
            <a:extLst>
              <a:ext uri="{28A0092B-C50C-407E-A947-70E740481C1C}">
                <a14:useLocalDpi xmlns:a14="http://schemas.microsoft.com/office/drawing/2010/main" val="0"/>
              </a:ext>
            </a:extLst>
          </a:blip>
          <a:srcRect l="7542" r="7740"/>
          <a:stretch/>
        </p:blipFill>
        <p:spPr>
          <a:xfrm>
            <a:off x="5214317" y="3629795"/>
            <a:ext cx="2750236" cy="1828800"/>
          </a:xfrm>
          <a:prstGeom prst="rect">
            <a:avLst/>
          </a:prstGeom>
        </p:spPr>
      </p:pic>
      <p:pic>
        <p:nvPicPr>
          <p:cNvPr id="5" name="Picture 4" descr="A group of termites on a piece of wood">
            <a:extLst>
              <a:ext uri="{FF2B5EF4-FFF2-40B4-BE49-F238E27FC236}">
                <a16:creationId xmlns:a16="http://schemas.microsoft.com/office/drawing/2014/main" id="{AC07F3D8-B051-710A-5EA7-4B6B4E9C8A52}"/>
              </a:ext>
            </a:extLst>
          </p:cNvPr>
          <p:cNvPicPr>
            <a:picLocks noChangeAspect="1"/>
          </p:cNvPicPr>
          <p:nvPr/>
        </p:nvPicPr>
        <p:blipFill rotWithShape="1">
          <a:blip r:embed="rId10">
            <a:extLst>
              <a:ext uri="{28A0092B-C50C-407E-A947-70E740481C1C}">
                <a14:useLocalDpi xmlns:a14="http://schemas.microsoft.com/office/drawing/2010/main" val="0"/>
              </a:ext>
            </a:extLst>
          </a:blip>
          <a:srcRect b="11067"/>
          <a:stretch/>
        </p:blipFill>
        <p:spPr>
          <a:xfrm>
            <a:off x="8416237" y="3629793"/>
            <a:ext cx="2741830" cy="1828801"/>
          </a:xfrm>
          <a:prstGeom prst="rect">
            <a:avLst/>
          </a:prstGeom>
        </p:spPr>
      </p:pic>
      <p:pic>
        <p:nvPicPr>
          <p:cNvPr id="27" name="Audio 26">
            <a:hlinkClick r:id="" action="ppaction://media"/>
            <a:extLst>
              <a:ext uri="{FF2B5EF4-FFF2-40B4-BE49-F238E27FC236}">
                <a16:creationId xmlns:a16="http://schemas.microsoft.com/office/drawing/2014/main" id="{D7B4C9C3-FA87-3A7D-0C27-FE790D84ED1C}"/>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19898889"/>
      </p:ext>
    </p:extLst>
  </p:cSld>
  <p:clrMapOvr>
    <a:masterClrMapping/>
  </p:clrMapOvr>
  <mc:AlternateContent xmlns:mc="http://schemas.openxmlformats.org/markup-compatibility/2006">
    <mc:Choice xmlns:p14="http://schemas.microsoft.com/office/powerpoint/2010/main" Requires="p14">
      <p:transition spd="slow" p14:dur="2000" advTm="26263"/>
    </mc:Choice>
    <mc:Fallback>
      <p:transition spd="slow" advTm="2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2" presetClass="entr" presetSubtype="8" fill="hold" nodeType="after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50" fill="hold"/>
                                        <p:tgtEl>
                                          <p:spTgt spid="15"/>
                                        </p:tgtEl>
                                        <p:attrNameLst>
                                          <p:attrName>ppt_x</p:attrName>
                                        </p:attrNameLst>
                                      </p:cBhvr>
                                      <p:tavLst>
                                        <p:tav tm="0">
                                          <p:val>
                                            <p:strVal val="0-#ppt_w/2"/>
                                          </p:val>
                                        </p:tav>
                                        <p:tav tm="100000">
                                          <p:val>
                                            <p:strVal val="#ppt_x"/>
                                          </p:val>
                                        </p:tav>
                                      </p:tavLst>
                                    </p:anim>
                                    <p:anim calcmode="lin" valueType="num">
                                      <p:cBhvr additive="base">
                                        <p:cTn id="20" dur="25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50" fill="hold"/>
                                        <p:tgtEl>
                                          <p:spTgt spid="2"/>
                                        </p:tgtEl>
                                        <p:attrNameLst>
                                          <p:attrName>ppt_x</p:attrName>
                                        </p:attrNameLst>
                                      </p:cBhvr>
                                      <p:tavLst>
                                        <p:tav tm="0">
                                          <p:val>
                                            <p:strVal val="1+#ppt_w/2"/>
                                          </p:val>
                                        </p:tav>
                                        <p:tav tm="100000">
                                          <p:val>
                                            <p:strVal val="#ppt_x"/>
                                          </p:val>
                                        </p:tav>
                                      </p:tavLst>
                                    </p:anim>
                                    <p:anim calcmode="lin" valueType="num">
                                      <p:cBhvr additive="base">
                                        <p:cTn id="25"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2" fill="hold" grpId="1" nodeType="clickEffect">
                                  <p:stCondLst>
                                    <p:cond delay="0"/>
                                  </p:stCondLst>
                                  <p:childTnLst>
                                    <p:anim calcmode="lin" valueType="num">
                                      <p:cBhvr additive="base">
                                        <p:cTn id="29" dur="250"/>
                                        <p:tgtEl>
                                          <p:spTgt spid="2"/>
                                        </p:tgtEl>
                                        <p:attrNameLst>
                                          <p:attrName>ppt_x</p:attrName>
                                        </p:attrNameLst>
                                      </p:cBhvr>
                                      <p:tavLst>
                                        <p:tav tm="0">
                                          <p:val>
                                            <p:strVal val="ppt_x"/>
                                          </p:val>
                                        </p:tav>
                                        <p:tav tm="100000">
                                          <p:val>
                                            <p:strVal val="1+ppt_w/2"/>
                                          </p:val>
                                        </p:tav>
                                      </p:tavLst>
                                    </p:anim>
                                    <p:anim calcmode="lin" valueType="num">
                                      <p:cBhvr additive="base">
                                        <p:cTn id="30" dur="250"/>
                                        <p:tgtEl>
                                          <p:spTgt spid="2"/>
                                        </p:tgtEl>
                                        <p:attrNameLst>
                                          <p:attrName>ppt_y</p:attrName>
                                        </p:attrNameLst>
                                      </p:cBhvr>
                                      <p:tavLst>
                                        <p:tav tm="0">
                                          <p:val>
                                            <p:strVal val="ppt_y"/>
                                          </p:val>
                                        </p:tav>
                                        <p:tav tm="100000">
                                          <p:val>
                                            <p:strVal val="ppt_y"/>
                                          </p:val>
                                        </p:tav>
                                      </p:tavLst>
                                    </p:anim>
                                    <p:set>
                                      <p:cBhvr>
                                        <p:cTn id="31" dur="1" fill="hold">
                                          <p:stCondLst>
                                            <p:cond delay="249"/>
                                          </p:stCondLst>
                                        </p:cTn>
                                        <p:tgtEl>
                                          <p:spTgt spid="2"/>
                                        </p:tgtEl>
                                        <p:attrNameLst>
                                          <p:attrName>style.visibility</p:attrName>
                                        </p:attrNameLst>
                                      </p:cBhvr>
                                      <p:to>
                                        <p:strVal val="hidden"/>
                                      </p:to>
                                    </p:set>
                                  </p:childTnLst>
                                </p:cTn>
                              </p:par>
                            </p:childTnLst>
                          </p:cTn>
                        </p:par>
                        <p:par>
                          <p:cTn id="32" fill="hold">
                            <p:stCondLst>
                              <p:cond delay="250"/>
                            </p:stCondLst>
                            <p:childTnLst>
                              <p:par>
                                <p:cTn id="33" presetID="10" presetClass="entr" presetSubtype="0" fill="hold" nodeType="afterEffect">
                                  <p:stCondLst>
                                    <p:cond delay="25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par>
                          <p:cTn id="36" fill="hold">
                            <p:stCondLst>
                              <p:cond delay="75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50"/>
                                        <p:tgtEl>
                                          <p:spTgt spid="7"/>
                                        </p:tgtEl>
                                      </p:cBhvr>
                                    </p:animEffect>
                                  </p:childTnLst>
                                </p:cTn>
                              </p:par>
                            </p:childTnLst>
                          </p:cTn>
                        </p:par>
                        <p:par>
                          <p:cTn id="44" fill="hold">
                            <p:stCondLst>
                              <p:cond delay="125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childTnLst>
                          </p:cTn>
                        </p:par>
                        <p:par>
                          <p:cTn id="65" fill="hold">
                            <p:stCondLst>
                              <p:cond delay="500"/>
                            </p:stCondLst>
                            <p:childTnLst>
                              <p:par>
                                <p:cTn id="66" presetID="2" presetClass="exit" presetSubtype="1" fill="hold" grpId="1" nodeType="afterEffect">
                                  <p:stCondLst>
                                    <p:cond delay="0"/>
                                  </p:stCondLst>
                                  <p:childTnLst>
                                    <p:anim calcmode="lin" valueType="num">
                                      <p:cBhvr additive="base">
                                        <p:cTn id="67" dur="250"/>
                                        <p:tgtEl>
                                          <p:spTgt spid="9"/>
                                        </p:tgtEl>
                                        <p:attrNameLst>
                                          <p:attrName>ppt_x</p:attrName>
                                        </p:attrNameLst>
                                      </p:cBhvr>
                                      <p:tavLst>
                                        <p:tav tm="0">
                                          <p:val>
                                            <p:strVal val="ppt_x"/>
                                          </p:val>
                                        </p:tav>
                                        <p:tav tm="100000">
                                          <p:val>
                                            <p:strVal val="ppt_x"/>
                                          </p:val>
                                        </p:tav>
                                      </p:tavLst>
                                    </p:anim>
                                    <p:anim calcmode="lin" valueType="num">
                                      <p:cBhvr additive="base">
                                        <p:cTn id="68" dur="250"/>
                                        <p:tgtEl>
                                          <p:spTgt spid="9"/>
                                        </p:tgtEl>
                                        <p:attrNameLst>
                                          <p:attrName>ppt_y</p:attrName>
                                        </p:attrNameLst>
                                      </p:cBhvr>
                                      <p:tavLst>
                                        <p:tav tm="0">
                                          <p:val>
                                            <p:strVal val="ppt_y"/>
                                          </p:val>
                                        </p:tav>
                                        <p:tav tm="100000">
                                          <p:val>
                                            <p:strVal val="0-ppt_h/2"/>
                                          </p:val>
                                        </p:tav>
                                      </p:tavLst>
                                    </p:anim>
                                    <p:set>
                                      <p:cBhvr>
                                        <p:cTn id="69" dur="1" fill="hold">
                                          <p:stCondLst>
                                            <p:cond delay="249"/>
                                          </p:stCondLst>
                                        </p:cTn>
                                        <p:tgtEl>
                                          <p:spTgt spid="9"/>
                                        </p:tgtEl>
                                        <p:attrNameLst>
                                          <p:attrName>style.visibility</p:attrName>
                                        </p:attrNameLst>
                                      </p:cBhvr>
                                      <p:to>
                                        <p:strVal val="hidden"/>
                                      </p:to>
                                    </p:set>
                                  </p:childTnLst>
                                </p:cTn>
                              </p:par>
                              <p:par>
                                <p:cTn id="70" presetID="2" presetClass="exit" presetSubtype="4" fill="hold" grpId="1" nodeType="withEffect">
                                  <p:stCondLst>
                                    <p:cond delay="0"/>
                                  </p:stCondLst>
                                  <p:childTnLst>
                                    <p:anim calcmode="lin" valueType="num">
                                      <p:cBhvr additive="base">
                                        <p:cTn id="71" dur="250"/>
                                        <p:tgtEl>
                                          <p:spTgt spid="10"/>
                                        </p:tgtEl>
                                        <p:attrNameLst>
                                          <p:attrName>ppt_x</p:attrName>
                                        </p:attrNameLst>
                                      </p:cBhvr>
                                      <p:tavLst>
                                        <p:tav tm="0">
                                          <p:val>
                                            <p:strVal val="ppt_x"/>
                                          </p:val>
                                        </p:tav>
                                        <p:tav tm="100000">
                                          <p:val>
                                            <p:strVal val="ppt_x"/>
                                          </p:val>
                                        </p:tav>
                                      </p:tavLst>
                                    </p:anim>
                                    <p:anim calcmode="lin" valueType="num">
                                      <p:cBhvr additive="base">
                                        <p:cTn id="72" dur="250"/>
                                        <p:tgtEl>
                                          <p:spTgt spid="10"/>
                                        </p:tgtEl>
                                        <p:attrNameLst>
                                          <p:attrName>ppt_y</p:attrName>
                                        </p:attrNameLst>
                                      </p:cBhvr>
                                      <p:tavLst>
                                        <p:tav tm="0">
                                          <p:val>
                                            <p:strVal val="ppt_y"/>
                                          </p:val>
                                        </p:tav>
                                        <p:tav tm="100000">
                                          <p:val>
                                            <p:strVal val="1+ppt_h/2"/>
                                          </p:val>
                                        </p:tav>
                                      </p:tavLst>
                                    </p:anim>
                                    <p:set>
                                      <p:cBhvr>
                                        <p:cTn id="73"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27"/>
                </p:tgtEl>
              </p:cMediaNode>
            </p:audio>
          </p:childTnLst>
        </p:cTn>
      </p:par>
    </p:tnLst>
    <p:bldLst>
      <p:bldP spid="9" grpId="0" animBg="1"/>
      <p:bldP spid="9" grpId="1" animBg="1"/>
      <p:bldP spid="10" grpId="0" animBg="1"/>
      <p:bldP spid="10" grpId="1" animBg="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4579687">
            <a:off x="3461995" y="-6966179"/>
            <a:ext cx="2935986"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4579687">
            <a:off x="5107060" y="918319"/>
            <a:ext cx="2741848" cy="13814605"/>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rot="20779687">
            <a:off x="260242" y="479468"/>
            <a:ext cx="5056852" cy="530627"/>
          </a:xfrm>
        </p:spPr>
        <p:txBody>
          <a:bodyPr anchor="ctr">
            <a:noAutofit/>
          </a:bodyPr>
          <a:lstStyle/>
          <a:p>
            <a:r>
              <a:rPr lang="en-US" dirty="0">
                <a:solidFill>
                  <a:schemeClr val="bg1"/>
                </a:solidFill>
              </a:rPr>
              <a:t>Be insect free!</a:t>
            </a:r>
          </a:p>
        </p:txBody>
      </p:sp>
      <p:pic>
        <p:nvPicPr>
          <p:cNvPr id="3" name="Picture 2" descr="A cartoon of a dead bug">
            <a:extLst>
              <a:ext uri="{FF2B5EF4-FFF2-40B4-BE49-F238E27FC236}">
                <a16:creationId xmlns:a16="http://schemas.microsoft.com/office/drawing/2014/main" id="{D267482C-C7B4-95BB-C430-343296E7B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06" y="2984837"/>
            <a:ext cx="4599556" cy="2743200"/>
          </a:xfrm>
          <a:prstGeom prst="rect">
            <a:avLst/>
          </a:prstGeom>
        </p:spPr>
      </p:pic>
      <p:sp>
        <p:nvSpPr>
          <p:cNvPr id="2" name="Arrow: Bent 1" descr="eliminate pests for a happy, healthy workspace">
            <a:extLst>
              <a:ext uri="{FF2B5EF4-FFF2-40B4-BE49-F238E27FC236}">
                <a16:creationId xmlns:a16="http://schemas.microsoft.com/office/drawing/2014/main" id="{85F4A998-0C45-F45A-2043-69352EC4EDA8}"/>
              </a:ext>
              <a:ext uri="{C183D7F6-B498-43B3-948B-1728B52AA6E4}">
                <adec:decorative xmlns:adec="http://schemas.microsoft.com/office/drawing/2017/decorative" val="0"/>
              </a:ext>
            </a:extLst>
          </p:cNvPr>
          <p:cNvSpPr/>
          <p:nvPr/>
        </p:nvSpPr>
        <p:spPr>
          <a:xfrm>
            <a:off x="4983775" y="2611987"/>
            <a:ext cx="914400" cy="1371600"/>
          </a:xfrm>
          <a:prstGeom prst="bentArrow">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group of people in the office happy and jumping in the air">
            <a:extLst>
              <a:ext uri="{FF2B5EF4-FFF2-40B4-BE49-F238E27FC236}">
                <a16:creationId xmlns:a16="http://schemas.microsoft.com/office/drawing/2014/main" id="{67A8DAB2-B719-0B56-EEEC-308F782DE0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3826" y="951465"/>
            <a:ext cx="4906411" cy="2743200"/>
          </a:xfrm>
          <a:prstGeom prst="rect">
            <a:avLst/>
          </a:prstGeom>
        </p:spPr>
      </p:pic>
      <p:sp>
        <p:nvSpPr>
          <p:cNvPr id="6" name="Title 10">
            <a:extLst>
              <a:ext uri="{FF2B5EF4-FFF2-40B4-BE49-F238E27FC236}">
                <a16:creationId xmlns:a16="http://schemas.microsoft.com/office/drawing/2014/main" id="{AAD16A3E-2044-141A-E172-1669FBFA04DD}"/>
              </a:ext>
            </a:extLst>
          </p:cNvPr>
          <p:cNvSpPr txBox="1">
            <a:spLocks/>
          </p:cNvSpPr>
          <p:nvPr/>
        </p:nvSpPr>
        <p:spPr>
          <a:xfrm rot="20779687">
            <a:off x="5560848" y="5853249"/>
            <a:ext cx="8620602" cy="530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Bebas Neue" panose="020B0606020202050201" pitchFamily="34" charset="0"/>
                <a:ea typeface="+mj-ea"/>
                <a:cs typeface="+mj-cs"/>
              </a:defRPr>
            </a:lvl1pPr>
          </a:lstStyle>
          <a:p>
            <a:pPr algn="ctr"/>
            <a:r>
              <a:rPr lang="en-US" dirty="0">
                <a:solidFill>
                  <a:schemeClr val="bg1"/>
                </a:solidFill>
              </a:rPr>
              <a:t>The only good bug is a dead bug!</a:t>
            </a:r>
          </a:p>
        </p:txBody>
      </p:sp>
      <p:pic>
        <p:nvPicPr>
          <p:cNvPr id="24" name="Audio 23">
            <a:hlinkClick r:id="" action="ppaction://media"/>
            <a:extLst>
              <a:ext uri="{FF2B5EF4-FFF2-40B4-BE49-F238E27FC236}">
                <a16:creationId xmlns:a16="http://schemas.microsoft.com/office/drawing/2014/main" id="{D0E600FE-F5F8-A3D5-4484-C1AAC9DA4A7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07897747"/>
      </p:ext>
    </p:extLst>
  </p:cSld>
  <p:clrMapOvr>
    <a:masterClrMapping/>
  </p:clrMapOvr>
  <mc:AlternateContent xmlns:mc="http://schemas.openxmlformats.org/markup-compatibility/2006">
    <mc:Choice xmlns:p14="http://schemas.microsoft.com/office/powerpoint/2010/main" Requires="p14">
      <p:transition spd="slow" p14:dur="2000" advTm="20080"/>
    </mc:Choice>
    <mc:Fallback>
      <p:transition spd="slow" advTm="20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2" presetClass="entr" presetSubtype="12" fill="hold" nodeType="after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0-#ppt_w/2"/>
                                          </p:val>
                                        </p:tav>
                                        <p:tav tm="100000">
                                          <p:val>
                                            <p:strVal val="#ppt_x"/>
                                          </p:val>
                                        </p:tav>
                                      </p:tavLst>
                                    </p:anim>
                                    <p:anim calcmode="lin" valueType="num">
                                      <p:cBhvr additive="base">
                                        <p:cTn id="20" dur="25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250"/>
                                  </p:stCondLst>
                                  <p:childTnLst>
                                    <p:set>
                                      <p:cBhvr>
                                        <p:cTn id="23" dur="1" fill="hold">
                                          <p:stCondLst>
                                            <p:cond delay="0"/>
                                          </p:stCondLst>
                                        </p:cTn>
                                        <p:tgtEl>
                                          <p:spTgt spid="2"/>
                                        </p:tgtEl>
                                        <p:attrNameLst>
                                          <p:attrName>style.visibility</p:attrName>
                                        </p:attrNameLst>
                                      </p:cBhvr>
                                      <p:to>
                                        <p:strVal val="visible"/>
                                      </p:to>
                                    </p:set>
                                    <p:anim calcmode="lin" valueType="num">
                                      <p:cBhvr>
                                        <p:cTn id="24" dur="250" fill="hold"/>
                                        <p:tgtEl>
                                          <p:spTgt spid="2"/>
                                        </p:tgtEl>
                                        <p:attrNameLst>
                                          <p:attrName>ppt_w</p:attrName>
                                        </p:attrNameLst>
                                      </p:cBhvr>
                                      <p:tavLst>
                                        <p:tav tm="0">
                                          <p:val>
                                            <p:fltVal val="0"/>
                                          </p:val>
                                        </p:tav>
                                        <p:tav tm="100000">
                                          <p:val>
                                            <p:strVal val="#ppt_w"/>
                                          </p:val>
                                        </p:tav>
                                      </p:tavLst>
                                    </p:anim>
                                    <p:anim calcmode="lin" valueType="num">
                                      <p:cBhvr>
                                        <p:cTn id="25" dur="250" fill="hold"/>
                                        <p:tgtEl>
                                          <p:spTgt spid="2"/>
                                        </p:tgtEl>
                                        <p:attrNameLst>
                                          <p:attrName>ppt_h</p:attrName>
                                        </p:attrNameLst>
                                      </p:cBhvr>
                                      <p:tavLst>
                                        <p:tav tm="0">
                                          <p:val>
                                            <p:fltVal val="0"/>
                                          </p:val>
                                        </p:tav>
                                        <p:tav tm="100000">
                                          <p:val>
                                            <p:strVal val="#ppt_h"/>
                                          </p:val>
                                        </p:tav>
                                      </p:tavLst>
                                    </p:anim>
                                    <p:animEffect transition="in" filter="fade">
                                      <p:cBhvr>
                                        <p:cTn id="26" dur="250"/>
                                        <p:tgtEl>
                                          <p:spTgt spid="2"/>
                                        </p:tgtEl>
                                      </p:cBhvr>
                                    </p:animEffect>
                                  </p:childTnLst>
                                </p:cTn>
                              </p:par>
                            </p:childTnLst>
                          </p:cTn>
                        </p:par>
                        <p:par>
                          <p:cTn id="27" fill="hold">
                            <p:stCondLst>
                              <p:cond delay="1250"/>
                            </p:stCondLst>
                            <p:childTnLst>
                              <p:par>
                                <p:cTn id="28" presetID="2" presetClass="entr" presetSubtype="3" fill="hold" nodeType="afterEffect">
                                  <p:stCondLst>
                                    <p:cond delay="25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250" fill="hold"/>
                                        <p:tgtEl>
                                          <p:spTgt spid="5"/>
                                        </p:tgtEl>
                                        <p:attrNameLst>
                                          <p:attrName>ppt_x</p:attrName>
                                        </p:attrNameLst>
                                      </p:cBhvr>
                                      <p:tavLst>
                                        <p:tav tm="0">
                                          <p:val>
                                            <p:strVal val="1+#ppt_w/2"/>
                                          </p:val>
                                        </p:tav>
                                        <p:tav tm="100000">
                                          <p:val>
                                            <p:strVal val="#ppt_x"/>
                                          </p:val>
                                        </p:tav>
                                      </p:tavLst>
                                    </p:anim>
                                    <p:anim calcmode="lin" valueType="num">
                                      <p:cBhvr additive="base">
                                        <p:cTn id="31" dur="2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par>
                          <p:cTn id="43" fill="hold">
                            <p:stCondLst>
                              <p:cond delay="500"/>
                            </p:stCondLst>
                            <p:childTnLst>
                              <p:par>
                                <p:cTn id="44" presetID="2" presetClass="exit" presetSubtype="1" fill="hold" grpId="1" nodeType="afterEffect">
                                  <p:stCondLst>
                                    <p:cond delay="0"/>
                                  </p:stCondLst>
                                  <p:childTnLst>
                                    <p:anim calcmode="lin" valueType="num">
                                      <p:cBhvr additive="base">
                                        <p:cTn id="45" dur="250"/>
                                        <p:tgtEl>
                                          <p:spTgt spid="9"/>
                                        </p:tgtEl>
                                        <p:attrNameLst>
                                          <p:attrName>ppt_x</p:attrName>
                                        </p:attrNameLst>
                                      </p:cBhvr>
                                      <p:tavLst>
                                        <p:tav tm="0">
                                          <p:val>
                                            <p:strVal val="ppt_x"/>
                                          </p:val>
                                        </p:tav>
                                        <p:tav tm="100000">
                                          <p:val>
                                            <p:strVal val="ppt_x"/>
                                          </p:val>
                                        </p:tav>
                                      </p:tavLst>
                                    </p:anim>
                                    <p:anim calcmode="lin" valueType="num">
                                      <p:cBhvr additive="base">
                                        <p:cTn id="46" dur="250"/>
                                        <p:tgtEl>
                                          <p:spTgt spid="9"/>
                                        </p:tgtEl>
                                        <p:attrNameLst>
                                          <p:attrName>ppt_y</p:attrName>
                                        </p:attrNameLst>
                                      </p:cBhvr>
                                      <p:tavLst>
                                        <p:tav tm="0">
                                          <p:val>
                                            <p:strVal val="ppt_y"/>
                                          </p:val>
                                        </p:tav>
                                        <p:tav tm="100000">
                                          <p:val>
                                            <p:strVal val="0-ppt_h/2"/>
                                          </p:val>
                                        </p:tav>
                                      </p:tavLst>
                                    </p:anim>
                                    <p:set>
                                      <p:cBhvr>
                                        <p:cTn id="47" dur="1" fill="hold">
                                          <p:stCondLst>
                                            <p:cond delay="249"/>
                                          </p:stCondLst>
                                        </p:cTn>
                                        <p:tgtEl>
                                          <p:spTgt spid="9"/>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250"/>
                                        <p:tgtEl>
                                          <p:spTgt spid="10"/>
                                        </p:tgtEl>
                                        <p:attrNameLst>
                                          <p:attrName>ppt_x</p:attrName>
                                        </p:attrNameLst>
                                      </p:cBhvr>
                                      <p:tavLst>
                                        <p:tav tm="0">
                                          <p:val>
                                            <p:strVal val="ppt_x"/>
                                          </p:val>
                                        </p:tav>
                                        <p:tav tm="100000">
                                          <p:val>
                                            <p:strVal val="ppt_x"/>
                                          </p:val>
                                        </p:tav>
                                      </p:tavLst>
                                    </p:anim>
                                    <p:anim calcmode="lin" valueType="num">
                                      <p:cBhvr additive="base">
                                        <p:cTn id="50" dur="250"/>
                                        <p:tgtEl>
                                          <p:spTgt spid="10"/>
                                        </p:tgtEl>
                                        <p:attrNameLst>
                                          <p:attrName>ppt_y</p:attrName>
                                        </p:attrNameLst>
                                      </p:cBhvr>
                                      <p:tavLst>
                                        <p:tav tm="0">
                                          <p:val>
                                            <p:strVal val="ppt_y"/>
                                          </p:val>
                                        </p:tav>
                                        <p:tav tm="100000">
                                          <p:val>
                                            <p:strVal val="1+ppt_h/2"/>
                                          </p:val>
                                        </p:tav>
                                      </p:tavLst>
                                    </p:anim>
                                    <p:set>
                                      <p:cBhvr>
                                        <p:cTn id="51"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4"/>
                </p:tgtEl>
              </p:cMediaNode>
            </p:audio>
          </p:childTnLst>
        </p:cTn>
      </p:par>
    </p:tnLst>
    <p:bldLst>
      <p:bldP spid="9" grpId="0" animBg="1"/>
      <p:bldP spid="9" grpId="1" animBg="1"/>
      <p:bldP spid="10" grpId="0" animBg="1"/>
      <p:bldP spid="10" grpId="1" animBg="1"/>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584199" y="0"/>
            <a:ext cx="6971631" cy="914400"/>
          </a:xfrm>
        </p:spPr>
        <p:txBody>
          <a:bodyPr anchor="ctr"/>
          <a:lstStyle/>
          <a:p>
            <a:r>
              <a:rPr lang="en-US" dirty="0">
                <a:solidFill>
                  <a:schemeClr val="bg1"/>
                </a:solidFill>
              </a:rPr>
              <a:t>regulations</a:t>
            </a:r>
          </a:p>
        </p:txBody>
      </p:sp>
      <p:pic>
        <p:nvPicPr>
          <p:cNvPr id="4" name="Picture 3" descr="A gavel over a wooden surface">
            <a:extLst>
              <a:ext uri="{FF2B5EF4-FFF2-40B4-BE49-F238E27FC236}">
                <a16:creationId xmlns:a16="http://schemas.microsoft.com/office/drawing/2014/main" id="{47186AF9-3DE9-9AA4-8CB9-383D5606A197}"/>
              </a:ext>
            </a:extLst>
          </p:cNvPr>
          <p:cNvPicPr>
            <a:picLocks noChangeAspect="1"/>
          </p:cNvPicPr>
          <p:nvPr/>
        </p:nvPicPr>
        <p:blipFill rotWithShape="1">
          <a:blip r:embed="rId6">
            <a:extLst>
              <a:ext uri="{28A0092B-C50C-407E-A947-70E740481C1C}">
                <a14:useLocalDpi xmlns:a14="http://schemas.microsoft.com/office/drawing/2010/main" val="0"/>
              </a:ext>
            </a:extLst>
          </a:blip>
          <a:srcRect l="17466" r="7901"/>
          <a:stretch/>
        </p:blipFill>
        <p:spPr>
          <a:xfrm>
            <a:off x="753035" y="1600200"/>
            <a:ext cx="5459506" cy="3657600"/>
          </a:xfrm>
          <a:prstGeom prst="rect">
            <a:avLst/>
          </a:prstGeom>
        </p:spPr>
      </p:pic>
      <p:sp>
        <p:nvSpPr>
          <p:cNvPr id="2" name="TextBox 1">
            <a:extLst>
              <a:ext uri="{FF2B5EF4-FFF2-40B4-BE49-F238E27FC236}">
                <a16:creationId xmlns:a16="http://schemas.microsoft.com/office/drawing/2014/main" id="{0F869408-4679-3B47-1C9A-2DA7B90A5470}"/>
              </a:ext>
            </a:extLst>
          </p:cNvPr>
          <p:cNvSpPr txBox="1"/>
          <p:nvPr/>
        </p:nvSpPr>
        <p:spPr>
          <a:xfrm>
            <a:off x="6938495" y="2646740"/>
            <a:ext cx="4500470" cy="1569660"/>
          </a:xfrm>
          <a:prstGeom prst="rect">
            <a:avLst/>
          </a:prstGeom>
          <a:noFill/>
        </p:spPr>
        <p:txBody>
          <a:bodyPr wrap="square" rtlCol="0">
            <a:spAutoFit/>
          </a:bodyPr>
          <a:lstStyle/>
          <a:p>
            <a:r>
              <a:rPr lang="en-US" sz="3200" dirty="0">
                <a:latin typeface="Bahnschrift" panose="020B0502040204020203" pitchFamily="34" charset="0"/>
                <a:hlinkClick r:id="rId7"/>
              </a:rPr>
              <a:t>Property Maintenance Regulations</a:t>
            </a:r>
            <a:r>
              <a:rPr lang="en-US" sz="3200" dirty="0">
                <a:latin typeface="Bahnschrift" panose="020B0502040204020203" pitchFamily="34" charset="0"/>
              </a:rPr>
              <a:t> – Overland Park, KS</a:t>
            </a:r>
          </a:p>
        </p:txBody>
      </p:sp>
      <p:pic>
        <p:nvPicPr>
          <p:cNvPr id="18" name="Audio 17">
            <a:hlinkClick r:id="" action="ppaction://media"/>
            <a:extLst>
              <a:ext uri="{FF2B5EF4-FFF2-40B4-BE49-F238E27FC236}">
                <a16:creationId xmlns:a16="http://schemas.microsoft.com/office/drawing/2014/main" id="{E6402D40-4C7F-622A-BB74-DB79C3AAA0CA}"/>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32348484"/>
      </p:ext>
    </p:extLst>
  </p:cSld>
  <p:clrMapOvr>
    <a:masterClrMapping/>
  </p:clrMapOvr>
  <mc:AlternateContent xmlns:mc="http://schemas.openxmlformats.org/markup-compatibility/2006">
    <mc:Choice xmlns:p14="http://schemas.microsoft.com/office/powerpoint/2010/main" Requires="p14">
      <p:transition spd="slow" p14:dur="2000" advTm="23584"/>
    </mc:Choice>
    <mc:Fallback>
      <p:transition spd="slow" advTm="2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2" presetClass="entr" presetSubtype="8" fill="hold" nodeType="after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50" fill="hold"/>
                                        <p:tgtEl>
                                          <p:spTgt spid="4"/>
                                        </p:tgtEl>
                                        <p:attrNameLst>
                                          <p:attrName>ppt_x</p:attrName>
                                        </p:attrNameLst>
                                      </p:cBhvr>
                                      <p:tavLst>
                                        <p:tav tm="0">
                                          <p:val>
                                            <p:strVal val="0-#ppt_w/2"/>
                                          </p:val>
                                        </p:tav>
                                        <p:tav tm="100000">
                                          <p:val>
                                            <p:strVal val="#ppt_x"/>
                                          </p:val>
                                        </p:tav>
                                      </p:tavLst>
                                    </p:anim>
                                    <p:anim calcmode="lin" valueType="num">
                                      <p:cBhvr additive="base">
                                        <p:cTn id="20" dur="2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50" fill="hold"/>
                                        <p:tgtEl>
                                          <p:spTgt spid="2"/>
                                        </p:tgtEl>
                                        <p:attrNameLst>
                                          <p:attrName>ppt_x</p:attrName>
                                        </p:attrNameLst>
                                      </p:cBhvr>
                                      <p:tavLst>
                                        <p:tav tm="0">
                                          <p:val>
                                            <p:strVal val="1+#ppt_w/2"/>
                                          </p:val>
                                        </p:tav>
                                        <p:tav tm="100000">
                                          <p:val>
                                            <p:strVal val="#ppt_x"/>
                                          </p:val>
                                        </p:tav>
                                      </p:tavLst>
                                    </p:anim>
                                    <p:anim calcmode="lin" valueType="num">
                                      <p:cBhvr additive="base">
                                        <p:cTn id="25"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par>
                          <p:cTn id="34" fill="hold">
                            <p:stCondLst>
                              <p:cond delay="500"/>
                            </p:stCondLst>
                            <p:childTnLst>
                              <p:par>
                                <p:cTn id="35" presetID="2" presetClass="exit" presetSubtype="1" fill="hold" grpId="1" nodeType="afterEffect">
                                  <p:stCondLst>
                                    <p:cond delay="0"/>
                                  </p:stCondLst>
                                  <p:childTnLst>
                                    <p:anim calcmode="lin" valueType="num">
                                      <p:cBhvr additive="base">
                                        <p:cTn id="36" dur="250"/>
                                        <p:tgtEl>
                                          <p:spTgt spid="9"/>
                                        </p:tgtEl>
                                        <p:attrNameLst>
                                          <p:attrName>ppt_x</p:attrName>
                                        </p:attrNameLst>
                                      </p:cBhvr>
                                      <p:tavLst>
                                        <p:tav tm="0">
                                          <p:val>
                                            <p:strVal val="ppt_x"/>
                                          </p:val>
                                        </p:tav>
                                        <p:tav tm="100000">
                                          <p:val>
                                            <p:strVal val="ppt_x"/>
                                          </p:val>
                                        </p:tav>
                                      </p:tavLst>
                                    </p:anim>
                                    <p:anim calcmode="lin" valueType="num">
                                      <p:cBhvr additive="base">
                                        <p:cTn id="37" dur="250"/>
                                        <p:tgtEl>
                                          <p:spTgt spid="9"/>
                                        </p:tgtEl>
                                        <p:attrNameLst>
                                          <p:attrName>ppt_y</p:attrName>
                                        </p:attrNameLst>
                                      </p:cBhvr>
                                      <p:tavLst>
                                        <p:tav tm="0">
                                          <p:val>
                                            <p:strVal val="ppt_y"/>
                                          </p:val>
                                        </p:tav>
                                        <p:tav tm="100000">
                                          <p:val>
                                            <p:strVal val="0-ppt_h/2"/>
                                          </p:val>
                                        </p:tav>
                                      </p:tavLst>
                                    </p:anim>
                                    <p:set>
                                      <p:cBhvr>
                                        <p:cTn id="38" dur="1" fill="hold">
                                          <p:stCondLst>
                                            <p:cond delay="249"/>
                                          </p:stCondLst>
                                        </p:cTn>
                                        <p:tgtEl>
                                          <p:spTgt spid="9"/>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250"/>
                                        <p:tgtEl>
                                          <p:spTgt spid="10"/>
                                        </p:tgtEl>
                                        <p:attrNameLst>
                                          <p:attrName>ppt_x</p:attrName>
                                        </p:attrNameLst>
                                      </p:cBhvr>
                                      <p:tavLst>
                                        <p:tav tm="0">
                                          <p:val>
                                            <p:strVal val="ppt_x"/>
                                          </p:val>
                                        </p:tav>
                                        <p:tav tm="100000">
                                          <p:val>
                                            <p:strVal val="ppt_x"/>
                                          </p:val>
                                        </p:tav>
                                      </p:tavLst>
                                    </p:anim>
                                    <p:anim calcmode="lin" valueType="num">
                                      <p:cBhvr additive="base">
                                        <p:cTn id="41" dur="250"/>
                                        <p:tgtEl>
                                          <p:spTgt spid="10"/>
                                        </p:tgtEl>
                                        <p:attrNameLst>
                                          <p:attrName>ppt_y</p:attrName>
                                        </p:attrNameLst>
                                      </p:cBhvr>
                                      <p:tavLst>
                                        <p:tav tm="0">
                                          <p:val>
                                            <p:strVal val="ppt_y"/>
                                          </p:val>
                                        </p:tav>
                                        <p:tav tm="100000">
                                          <p:val>
                                            <p:strVal val="1+ppt_h/2"/>
                                          </p:val>
                                        </p:tav>
                                      </p:tavLst>
                                    </p:anim>
                                    <p:set>
                                      <p:cBhvr>
                                        <p:cTn id="42"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8"/>
                </p:tgtEl>
              </p:cMediaNode>
            </p:audio>
          </p:childTnLst>
        </p:cTn>
      </p:par>
    </p:tnLst>
    <p:bldLst>
      <p:bldP spid="9" grpId="0" animBg="1"/>
      <p:bldP spid="9" grpId="1" animBg="1"/>
      <p:bldP spid="10" grpId="0" animBg="1"/>
      <p:bldP spid="10" grpId="1" animBg="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4579687">
            <a:off x="3461995" y="-6966179"/>
            <a:ext cx="2935986"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rot="20779687">
            <a:off x="260242" y="479468"/>
            <a:ext cx="5056852" cy="530627"/>
          </a:xfrm>
        </p:spPr>
        <p:txBody>
          <a:bodyPr anchor="ctr">
            <a:noAutofit/>
          </a:bodyPr>
          <a:lstStyle/>
          <a:p>
            <a:r>
              <a:rPr lang="en-US" dirty="0">
                <a:solidFill>
                  <a:schemeClr val="bg1"/>
                </a:solidFill>
              </a:rPr>
              <a:t>Make a good impression!</a:t>
            </a:r>
          </a:p>
        </p:txBody>
      </p:sp>
      <p:pic>
        <p:nvPicPr>
          <p:cNvPr id="7" name="Picture 6" descr="A dirty office with trash everywhere">
            <a:extLst>
              <a:ext uri="{FF2B5EF4-FFF2-40B4-BE49-F238E27FC236}">
                <a16:creationId xmlns:a16="http://schemas.microsoft.com/office/drawing/2014/main" id="{B524CDB4-D955-8CAC-7FDD-2939BF993F6C}"/>
              </a:ext>
            </a:extLst>
          </p:cNvPr>
          <p:cNvPicPr>
            <a:picLocks noChangeAspect="1"/>
          </p:cNvPicPr>
          <p:nvPr/>
        </p:nvPicPr>
        <p:blipFill rotWithShape="1">
          <a:blip r:embed="rId6">
            <a:extLst>
              <a:ext uri="{28A0092B-C50C-407E-A947-70E740481C1C}">
                <a14:useLocalDpi xmlns:a14="http://schemas.microsoft.com/office/drawing/2010/main" val="0"/>
              </a:ext>
            </a:extLst>
          </a:blip>
          <a:srcRect t="5072" b="6038"/>
          <a:stretch/>
        </p:blipFill>
        <p:spPr>
          <a:xfrm>
            <a:off x="731268" y="3152495"/>
            <a:ext cx="4114800" cy="2743200"/>
          </a:xfrm>
          <a:prstGeom prst="rect">
            <a:avLst/>
          </a:prstGeom>
        </p:spPr>
      </p:pic>
      <p:sp>
        <p:nvSpPr>
          <p:cNvPr id="2" name="TextBox 1">
            <a:extLst>
              <a:ext uri="{FF2B5EF4-FFF2-40B4-BE49-F238E27FC236}">
                <a16:creationId xmlns:a16="http://schemas.microsoft.com/office/drawing/2014/main" id="{A84D5AA4-3B33-058A-3A04-C9588482F6CF}"/>
              </a:ext>
            </a:extLst>
          </p:cNvPr>
          <p:cNvSpPr txBox="1"/>
          <p:nvPr/>
        </p:nvSpPr>
        <p:spPr>
          <a:xfrm>
            <a:off x="4754371" y="2961381"/>
            <a:ext cx="2683257" cy="830997"/>
          </a:xfrm>
          <a:prstGeom prst="rect">
            <a:avLst/>
          </a:prstGeom>
          <a:noFill/>
        </p:spPr>
        <p:txBody>
          <a:bodyPr wrap="square" rtlCol="0">
            <a:spAutoFit/>
          </a:bodyPr>
          <a:lstStyle/>
          <a:p>
            <a:pPr algn="ctr"/>
            <a:r>
              <a:rPr lang="en-US" sz="4800" dirty="0">
                <a:latin typeface="Bebas Neue" panose="020B0606020202050201" pitchFamily="34" charset="0"/>
              </a:rPr>
              <a:t>VS</a:t>
            </a:r>
          </a:p>
        </p:txBody>
      </p:sp>
      <p:pic>
        <p:nvPicPr>
          <p:cNvPr id="5" name="Picture 4" descr="An clean office cubicle with computers">
            <a:extLst>
              <a:ext uri="{FF2B5EF4-FFF2-40B4-BE49-F238E27FC236}">
                <a16:creationId xmlns:a16="http://schemas.microsoft.com/office/drawing/2014/main" id="{E1BF54C7-707E-A568-3B55-363970616E98}"/>
              </a:ext>
            </a:extLst>
          </p:cNvPr>
          <p:cNvPicPr>
            <a:picLocks noChangeAspect="1"/>
          </p:cNvPicPr>
          <p:nvPr/>
        </p:nvPicPr>
        <p:blipFill rotWithShape="1">
          <a:blip r:embed="rId7">
            <a:extLst>
              <a:ext uri="{28A0092B-C50C-407E-A947-70E740481C1C}">
                <a14:useLocalDpi xmlns:a14="http://schemas.microsoft.com/office/drawing/2010/main" val="0"/>
              </a:ext>
            </a:extLst>
          </a:blip>
          <a:srcRect l="13283" t="245" r="2343" b="-245"/>
          <a:stretch/>
        </p:blipFill>
        <p:spPr>
          <a:xfrm>
            <a:off x="7345931" y="825060"/>
            <a:ext cx="4114800" cy="2743200"/>
          </a:xfrm>
          <a:prstGeom prst="rect">
            <a:avLst/>
          </a:prstGeom>
        </p:spPr>
      </p:pic>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4579687">
            <a:off x="5107060" y="918319"/>
            <a:ext cx="2741848" cy="13814605"/>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4ACB2D0D-A0E1-7394-1EC5-F68E9D556BC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50264750"/>
      </p:ext>
    </p:extLst>
  </p:cSld>
  <p:clrMapOvr>
    <a:masterClrMapping/>
  </p:clrMapOvr>
  <mc:AlternateContent xmlns:mc="http://schemas.openxmlformats.org/markup-compatibility/2006">
    <mc:Choice xmlns:p14="http://schemas.microsoft.com/office/powerpoint/2010/main" Requires="p14">
      <p:transition spd="slow" p14:dur="2000" advTm="20984"/>
    </mc:Choice>
    <mc:Fallback>
      <p:transition spd="slow" advTm="2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2" presetClass="entr" presetSubtype="12" fill="hold" nodeType="after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50" fill="hold"/>
                                        <p:tgtEl>
                                          <p:spTgt spid="7"/>
                                        </p:tgtEl>
                                        <p:attrNameLst>
                                          <p:attrName>ppt_x</p:attrName>
                                        </p:attrNameLst>
                                      </p:cBhvr>
                                      <p:tavLst>
                                        <p:tav tm="0">
                                          <p:val>
                                            <p:strVal val="0-#ppt_w/2"/>
                                          </p:val>
                                        </p:tav>
                                        <p:tav tm="100000">
                                          <p:val>
                                            <p:strVal val="#ppt_x"/>
                                          </p:val>
                                        </p:tav>
                                      </p:tavLst>
                                    </p:anim>
                                    <p:anim calcmode="lin" valueType="num">
                                      <p:cBhvr additive="base">
                                        <p:cTn id="20" dur="25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250"/>
                                  </p:stCondLst>
                                  <p:childTnLst>
                                    <p:set>
                                      <p:cBhvr>
                                        <p:cTn id="23" dur="1" fill="hold">
                                          <p:stCondLst>
                                            <p:cond delay="0"/>
                                          </p:stCondLst>
                                        </p:cTn>
                                        <p:tgtEl>
                                          <p:spTgt spid="2"/>
                                        </p:tgtEl>
                                        <p:attrNameLst>
                                          <p:attrName>style.visibility</p:attrName>
                                        </p:attrNameLst>
                                      </p:cBhvr>
                                      <p:to>
                                        <p:strVal val="visible"/>
                                      </p:to>
                                    </p:set>
                                    <p:anim calcmode="lin" valueType="num">
                                      <p:cBhvr>
                                        <p:cTn id="24" dur="250" fill="hold"/>
                                        <p:tgtEl>
                                          <p:spTgt spid="2"/>
                                        </p:tgtEl>
                                        <p:attrNameLst>
                                          <p:attrName>ppt_w</p:attrName>
                                        </p:attrNameLst>
                                      </p:cBhvr>
                                      <p:tavLst>
                                        <p:tav tm="0">
                                          <p:val>
                                            <p:fltVal val="0"/>
                                          </p:val>
                                        </p:tav>
                                        <p:tav tm="100000">
                                          <p:val>
                                            <p:strVal val="#ppt_w"/>
                                          </p:val>
                                        </p:tav>
                                      </p:tavLst>
                                    </p:anim>
                                    <p:anim calcmode="lin" valueType="num">
                                      <p:cBhvr>
                                        <p:cTn id="25" dur="250" fill="hold"/>
                                        <p:tgtEl>
                                          <p:spTgt spid="2"/>
                                        </p:tgtEl>
                                        <p:attrNameLst>
                                          <p:attrName>ppt_h</p:attrName>
                                        </p:attrNameLst>
                                      </p:cBhvr>
                                      <p:tavLst>
                                        <p:tav tm="0">
                                          <p:val>
                                            <p:fltVal val="0"/>
                                          </p:val>
                                        </p:tav>
                                        <p:tav tm="100000">
                                          <p:val>
                                            <p:strVal val="#ppt_h"/>
                                          </p:val>
                                        </p:tav>
                                      </p:tavLst>
                                    </p:anim>
                                    <p:animEffect transition="in" filter="fade">
                                      <p:cBhvr>
                                        <p:cTn id="26" dur="250"/>
                                        <p:tgtEl>
                                          <p:spTgt spid="2"/>
                                        </p:tgtEl>
                                      </p:cBhvr>
                                    </p:animEffect>
                                  </p:childTnLst>
                                </p:cTn>
                              </p:par>
                            </p:childTnLst>
                          </p:cTn>
                        </p:par>
                        <p:par>
                          <p:cTn id="27" fill="hold">
                            <p:stCondLst>
                              <p:cond delay="1250"/>
                            </p:stCondLst>
                            <p:childTnLst>
                              <p:par>
                                <p:cTn id="28" presetID="2" presetClass="entr" presetSubtype="3" fill="hold" nodeType="afterEffect">
                                  <p:stCondLst>
                                    <p:cond delay="25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250" fill="hold"/>
                                        <p:tgtEl>
                                          <p:spTgt spid="5"/>
                                        </p:tgtEl>
                                        <p:attrNameLst>
                                          <p:attrName>ppt_x</p:attrName>
                                        </p:attrNameLst>
                                      </p:cBhvr>
                                      <p:tavLst>
                                        <p:tav tm="0">
                                          <p:val>
                                            <p:strVal val="1+#ppt_w/2"/>
                                          </p:val>
                                        </p:tav>
                                        <p:tav tm="100000">
                                          <p:val>
                                            <p:strVal val="#ppt_x"/>
                                          </p:val>
                                        </p:tav>
                                      </p:tavLst>
                                    </p:anim>
                                    <p:anim calcmode="lin" valueType="num">
                                      <p:cBhvr additive="base">
                                        <p:cTn id="31" dur="2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par>
                          <p:cTn id="43" fill="hold">
                            <p:stCondLst>
                              <p:cond delay="500"/>
                            </p:stCondLst>
                            <p:childTnLst>
                              <p:par>
                                <p:cTn id="44" presetID="2" presetClass="exit" presetSubtype="1" fill="hold" grpId="1" nodeType="afterEffect">
                                  <p:stCondLst>
                                    <p:cond delay="0"/>
                                  </p:stCondLst>
                                  <p:childTnLst>
                                    <p:anim calcmode="lin" valueType="num">
                                      <p:cBhvr additive="base">
                                        <p:cTn id="45" dur="250"/>
                                        <p:tgtEl>
                                          <p:spTgt spid="9"/>
                                        </p:tgtEl>
                                        <p:attrNameLst>
                                          <p:attrName>ppt_x</p:attrName>
                                        </p:attrNameLst>
                                      </p:cBhvr>
                                      <p:tavLst>
                                        <p:tav tm="0">
                                          <p:val>
                                            <p:strVal val="ppt_x"/>
                                          </p:val>
                                        </p:tav>
                                        <p:tav tm="100000">
                                          <p:val>
                                            <p:strVal val="ppt_x"/>
                                          </p:val>
                                        </p:tav>
                                      </p:tavLst>
                                    </p:anim>
                                    <p:anim calcmode="lin" valueType="num">
                                      <p:cBhvr additive="base">
                                        <p:cTn id="46" dur="250"/>
                                        <p:tgtEl>
                                          <p:spTgt spid="9"/>
                                        </p:tgtEl>
                                        <p:attrNameLst>
                                          <p:attrName>ppt_y</p:attrName>
                                        </p:attrNameLst>
                                      </p:cBhvr>
                                      <p:tavLst>
                                        <p:tav tm="0">
                                          <p:val>
                                            <p:strVal val="ppt_y"/>
                                          </p:val>
                                        </p:tav>
                                        <p:tav tm="100000">
                                          <p:val>
                                            <p:strVal val="0-ppt_h/2"/>
                                          </p:val>
                                        </p:tav>
                                      </p:tavLst>
                                    </p:anim>
                                    <p:set>
                                      <p:cBhvr>
                                        <p:cTn id="47" dur="1" fill="hold">
                                          <p:stCondLst>
                                            <p:cond delay="249"/>
                                          </p:stCondLst>
                                        </p:cTn>
                                        <p:tgtEl>
                                          <p:spTgt spid="9"/>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250"/>
                                        <p:tgtEl>
                                          <p:spTgt spid="10"/>
                                        </p:tgtEl>
                                        <p:attrNameLst>
                                          <p:attrName>ppt_x</p:attrName>
                                        </p:attrNameLst>
                                      </p:cBhvr>
                                      <p:tavLst>
                                        <p:tav tm="0">
                                          <p:val>
                                            <p:strVal val="ppt_x"/>
                                          </p:val>
                                        </p:tav>
                                        <p:tav tm="100000">
                                          <p:val>
                                            <p:strVal val="ppt_x"/>
                                          </p:val>
                                        </p:tav>
                                      </p:tavLst>
                                    </p:anim>
                                    <p:anim calcmode="lin" valueType="num">
                                      <p:cBhvr additive="base">
                                        <p:cTn id="50" dur="250"/>
                                        <p:tgtEl>
                                          <p:spTgt spid="10"/>
                                        </p:tgtEl>
                                        <p:attrNameLst>
                                          <p:attrName>ppt_y</p:attrName>
                                        </p:attrNameLst>
                                      </p:cBhvr>
                                      <p:tavLst>
                                        <p:tav tm="0">
                                          <p:val>
                                            <p:strVal val="ppt_y"/>
                                          </p:val>
                                        </p:tav>
                                        <p:tav tm="100000">
                                          <p:val>
                                            <p:strVal val="1+ppt_h/2"/>
                                          </p:val>
                                        </p:tav>
                                      </p:tavLst>
                                    </p:anim>
                                    <p:set>
                                      <p:cBhvr>
                                        <p:cTn id="51"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8"/>
                </p:tgtEl>
              </p:cMediaNode>
            </p:audio>
          </p:childTnLst>
        </p:cTn>
      </p:par>
    </p:tnLst>
    <p:bldLst>
      <p:bldP spid="9" grpId="0" animBg="1"/>
      <p:bldP spid="9" grpId="1" animBg="1"/>
      <p:bldP spid="2" grpId="0"/>
      <p:bldP spid="2" grpId="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584199" y="0"/>
            <a:ext cx="6971631" cy="914400"/>
          </a:xfrm>
        </p:spPr>
        <p:txBody>
          <a:bodyPr anchor="ctr"/>
          <a:lstStyle/>
          <a:p>
            <a:r>
              <a:rPr lang="en-US" dirty="0">
                <a:solidFill>
                  <a:schemeClr val="bg1"/>
                </a:solidFill>
              </a:rPr>
              <a:t>Have a plan</a:t>
            </a:r>
          </a:p>
        </p:txBody>
      </p:sp>
      <p:sp>
        <p:nvSpPr>
          <p:cNvPr id="3" name="Rectangle 2">
            <a:extLst>
              <a:ext uri="{FF2B5EF4-FFF2-40B4-BE49-F238E27FC236}">
                <a16:creationId xmlns:a16="http://schemas.microsoft.com/office/drawing/2014/main" id="{2DAE17DA-C470-3BDD-F862-E8F1142D116C}"/>
              </a:ext>
              <a:ext uri="{C183D7F6-B498-43B3-948B-1728B52AA6E4}">
                <adec:decorative xmlns:adec="http://schemas.microsoft.com/office/drawing/2017/decorative" val="1"/>
              </a:ext>
            </a:extLst>
          </p:cNvPr>
          <p:cNvSpPr/>
          <p:nvPr/>
        </p:nvSpPr>
        <p:spPr>
          <a:xfrm>
            <a:off x="0" y="3788908"/>
            <a:ext cx="2603314" cy="293298"/>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394FFF6-A1A3-C0DE-098B-D91F2D2A9C22}"/>
              </a:ext>
              <a:ext uri="{C183D7F6-B498-43B3-948B-1728B52AA6E4}">
                <adec:decorative xmlns:adec="http://schemas.microsoft.com/office/drawing/2017/decorative" val="1"/>
              </a:ext>
            </a:extLst>
          </p:cNvPr>
          <p:cNvSpPr/>
          <p:nvPr/>
        </p:nvSpPr>
        <p:spPr>
          <a:xfrm>
            <a:off x="2603314" y="3788908"/>
            <a:ext cx="2300379" cy="29329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6E3DC9-BD70-C14A-AEFB-8423F4D049E9}"/>
              </a:ext>
              <a:ext uri="{C183D7F6-B498-43B3-948B-1728B52AA6E4}">
                <adec:decorative xmlns:adec="http://schemas.microsoft.com/office/drawing/2017/decorative" val="1"/>
              </a:ext>
            </a:extLst>
          </p:cNvPr>
          <p:cNvSpPr/>
          <p:nvPr/>
        </p:nvSpPr>
        <p:spPr>
          <a:xfrm>
            <a:off x="4903693" y="3788908"/>
            <a:ext cx="2300379" cy="29329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C49AA6-7CC8-9A40-F35E-FE3A2FF3A403}"/>
              </a:ext>
              <a:ext uri="{C183D7F6-B498-43B3-948B-1728B52AA6E4}">
                <adec:decorative xmlns:adec="http://schemas.microsoft.com/office/drawing/2017/decorative" val="1"/>
              </a:ext>
            </a:extLst>
          </p:cNvPr>
          <p:cNvSpPr/>
          <p:nvPr/>
        </p:nvSpPr>
        <p:spPr>
          <a:xfrm>
            <a:off x="7204072" y="3788908"/>
            <a:ext cx="2300379" cy="2932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808AD0-9472-4751-8DF5-470E2EF70FBE}"/>
              </a:ext>
              <a:ext uri="{C183D7F6-B498-43B3-948B-1728B52AA6E4}">
                <adec:decorative xmlns:adec="http://schemas.microsoft.com/office/drawing/2017/decorative" val="1"/>
              </a:ext>
            </a:extLst>
          </p:cNvPr>
          <p:cNvSpPr/>
          <p:nvPr/>
        </p:nvSpPr>
        <p:spPr>
          <a:xfrm>
            <a:off x="9504451" y="3788908"/>
            <a:ext cx="2687549" cy="293298"/>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E435C7-66CB-DCDA-3BBA-D97B268A0816}"/>
              </a:ext>
            </a:extLst>
          </p:cNvPr>
          <p:cNvSpPr txBox="1"/>
          <p:nvPr/>
        </p:nvSpPr>
        <p:spPr>
          <a:xfrm>
            <a:off x="577050" y="4393082"/>
            <a:ext cx="1728919" cy="369332"/>
          </a:xfrm>
          <a:prstGeom prst="rect">
            <a:avLst/>
          </a:prstGeom>
          <a:noFill/>
        </p:spPr>
        <p:txBody>
          <a:bodyPr wrap="square" rtlCol="0">
            <a:spAutoFit/>
          </a:bodyPr>
          <a:lstStyle/>
          <a:p>
            <a:pPr algn="ctr"/>
            <a:r>
              <a:rPr lang="en-US" dirty="0">
                <a:latin typeface="Bahnschrift" panose="020B0502040204020203" pitchFamily="34" charset="0"/>
              </a:rPr>
              <a:t>Monday</a:t>
            </a:r>
          </a:p>
        </p:txBody>
      </p:sp>
      <p:pic>
        <p:nvPicPr>
          <p:cNvPr id="20" name="Picture 19" descr="A hand in a glove cleaning a refrigerator">
            <a:extLst>
              <a:ext uri="{FF2B5EF4-FFF2-40B4-BE49-F238E27FC236}">
                <a16:creationId xmlns:a16="http://schemas.microsoft.com/office/drawing/2014/main" id="{E26F7A8F-3E42-01D4-A8EC-5E53768DD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385" y="2055538"/>
            <a:ext cx="2057400" cy="1371600"/>
          </a:xfrm>
          <a:prstGeom prst="rect">
            <a:avLst/>
          </a:prstGeom>
        </p:spPr>
      </p:pic>
      <p:sp>
        <p:nvSpPr>
          <p:cNvPr id="13" name="TextBox 12">
            <a:extLst>
              <a:ext uri="{FF2B5EF4-FFF2-40B4-BE49-F238E27FC236}">
                <a16:creationId xmlns:a16="http://schemas.microsoft.com/office/drawing/2014/main" id="{8EC43826-CF95-5502-3672-432A7122E1F2}"/>
              </a:ext>
            </a:extLst>
          </p:cNvPr>
          <p:cNvSpPr txBox="1"/>
          <p:nvPr/>
        </p:nvSpPr>
        <p:spPr>
          <a:xfrm>
            <a:off x="2880822" y="4388186"/>
            <a:ext cx="1728919" cy="369332"/>
          </a:xfrm>
          <a:prstGeom prst="rect">
            <a:avLst/>
          </a:prstGeom>
          <a:noFill/>
        </p:spPr>
        <p:txBody>
          <a:bodyPr wrap="square" rtlCol="0">
            <a:spAutoFit/>
          </a:bodyPr>
          <a:lstStyle/>
          <a:p>
            <a:pPr algn="ctr"/>
            <a:r>
              <a:rPr lang="en-US" dirty="0">
                <a:latin typeface="Bahnschrift" panose="020B0502040204020203" pitchFamily="34" charset="0"/>
              </a:rPr>
              <a:t>Tuesday</a:t>
            </a:r>
          </a:p>
        </p:txBody>
      </p:sp>
      <p:pic>
        <p:nvPicPr>
          <p:cNvPr id="18" name="Picture 17" descr="A person washing dishes under running water">
            <a:extLst>
              <a:ext uri="{FF2B5EF4-FFF2-40B4-BE49-F238E27FC236}">
                <a16:creationId xmlns:a16="http://schemas.microsoft.com/office/drawing/2014/main" id="{1F447BD4-EC94-9ACC-CA86-8701D453A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5157" y="2053676"/>
            <a:ext cx="2057400" cy="1372972"/>
          </a:xfrm>
          <a:prstGeom prst="rect">
            <a:avLst/>
          </a:prstGeom>
        </p:spPr>
      </p:pic>
      <p:sp>
        <p:nvSpPr>
          <p:cNvPr id="14" name="TextBox 13">
            <a:extLst>
              <a:ext uri="{FF2B5EF4-FFF2-40B4-BE49-F238E27FC236}">
                <a16:creationId xmlns:a16="http://schemas.microsoft.com/office/drawing/2014/main" id="{BA5870D5-B4DB-B2DF-6313-A2492FD4A3DF}"/>
              </a:ext>
            </a:extLst>
          </p:cNvPr>
          <p:cNvSpPr txBox="1"/>
          <p:nvPr/>
        </p:nvSpPr>
        <p:spPr>
          <a:xfrm>
            <a:off x="5231540" y="4388186"/>
            <a:ext cx="1728920" cy="369332"/>
          </a:xfrm>
          <a:prstGeom prst="rect">
            <a:avLst/>
          </a:prstGeom>
          <a:noFill/>
        </p:spPr>
        <p:txBody>
          <a:bodyPr wrap="square" rtlCol="0">
            <a:spAutoFit/>
          </a:bodyPr>
          <a:lstStyle/>
          <a:p>
            <a:pPr algn="ctr"/>
            <a:r>
              <a:rPr lang="en-US" dirty="0">
                <a:latin typeface="Bahnschrift" panose="020B0502040204020203" pitchFamily="34" charset="0"/>
              </a:rPr>
              <a:t>Wednesday</a:t>
            </a:r>
          </a:p>
        </p:txBody>
      </p:sp>
      <p:pic>
        <p:nvPicPr>
          <p:cNvPr id="26" name="Picture 25" descr="A broom and dustpan on a wooden floor">
            <a:extLst>
              <a:ext uri="{FF2B5EF4-FFF2-40B4-BE49-F238E27FC236}">
                <a16:creationId xmlns:a16="http://schemas.microsoft.com/office/drawing/2014/main" id="{B1EAE52B-C781-6C21-D833-8DD3A8CA14C1}"/>
              </a:ext>
            </a:extLst>
          </p:cNvPr>
          <p:cNvPicPr>
            <a:picLocks noChangeAspect="1"/>
          </p:cNvPicPr>
          <p:nvPr/>
        </p:nvPicPr>
        <p:blipFill rotWithShape="1">
          <a:blip r:embed="rId8">
            <a:extLst>
              <a:ext uri="{28A0092B-C50C-407E-A947-70E740481C1C}">
                <a14:useLocalDpi xmlns:a14="http://schemas.microsoft.com/office/drawing/2010/main" val="0"/>
              </a:ext>
            </a:extLst>
          </a:blip>
          <a:srcRect b="10243"/>
          <a:stretch/>
        </p:blipFill>
        <p:spPr>
          <a:xfrm>
            <a:off x="5048929" y="2042199"/>
            <a:ext cx="2057400" cy="1384449"/>
          </a:xfrm>
          <a:prstGeom prst="rect">
            <a:avLst/>
          </a:prstGeom>
        </p:spPr>
      </p:pic>
      <p:sp>
        <p:nvSpPr>
          <p:cNvPr id="15" name="TextBox 14">
            <a:extLst>
              <a:ext uri="{FF2B5EF4-FFF2-40B4-BE49-F238E27FC236}">
                <a16:creationId xmlns:a16="http://schemas.microsoft.com/office/drawing/2014/main" id="{50E38980-2D7C-B4B2-FE2A-A8BEE0C24A21}"/>
              </a:ext>
            </a:extLst>
          </p:cNvPr>
          <p:cNvSpPr txBox="1"/>
          <p:nvPr/>
        </p:nvSpPr>
        <p:spPr>
          <a:xfrm>
            <a:off x="7488366" y="4388186"/>
            <a:ext cx="1728920" cy="369332"/>
          </a:xfrm>
          <a:prstGeom prst="rect">
            <a:avLst/>
          </a:prstGeom>
          <a:noFill/>
        </p:spPr>
        <p:txBody>
          <a:bodyPr wrap="square" rtlCol="0">
            <a:spAutoFit/>
          </a:bodyPr>
          <a:lstStyle/>
          <a:p>
            <a:pPr algn="ctr"/>
            <a:r>
              <a:rPr lang="en-US" dirty="0">
                <a:latin typeface="Bahnschrift" panose="020B0502040204020203" pitchFamily="34" charset="0"/>
              </a:rPr>
              <a:t>Thursday</a:t>
            </a:r>
          </a:p>
        </p:txBody>
      </p:sp>
      <p:pic>
        <p:nvPicPr>
          <p:cNvPr id="24" name="Picture 23" descr="A person mopping the floor">
            <a:extLst>
              <a:ext uri="{FF2B5EF4-FFF2-40B4-BE49-F238E27FC236}">
                <a16:creationId xmlns:a16="http://schemas.microsoft.com/office/drawing/2014/main" id="{63EE20FF-B986-C827-6505-4DA824909BD5}"/>
              </a:ext>
            </a:extLst>
          </p:cNvPr>
          <p:cNvPicPr>
            <a:picLocks noChangeAspect="1"/>
          </p:cNvPicPr>
          <p:nvPr/>
        </p:nvPicPr>
        <p:blipFill rotWithShape="1">
          <a:blip r:embed="rId9">
            <a:extLst>
              <a:ext uri="{28A0092B-C50C-407E-A947-70E740481C1C}">
                <a14:useLocalDpi xmlns:a14="http://schemas.microsoft.com/office/drawing/2010/main" val="0"/>
              </a:ext>
            </a:extLst>
          </a:blip>
          <a:srcRect l="12733" t="632" r="3823" b="-632"/>
          <a:stretch/>
        </p:blipFill>
        <p:spPr>
          <a:xfrm>
            <a:off x="7352701" y="2042200"/>
            <a:ext cx="2057400" cy="1384448"/>
          </a:xfrm>
          <a:prstGeom prst="rect">
            <a:avLst/>
          </a:prstGeom>
        </p:spPr>
      </p:pic>
      <p:sp>
        <p:nvSpPr>
          <p:cNvPr id="16" name="TextBox 15">
            <a:extLst>
              <a:ext uri="{FF2B5EF4-FFF2-40B4-BE49-F238E27FC236}">
                <a16:creationId xmlns:a16="http://schemas.microsoft.com/office/drawing/2014/main" id="{1E3D29EB-F117-C6D4-2E5A-F6083FFA02F4}"/>
              </a:ext>
            </a:extLst>
          </p:cNvPr>
          <p:cNvSpPr txBox="1"/>
          <p:nvPr/>
        </p:nvSpPr>
        <p:spPr>
          <a:xfrm>
            <a:off x="9839083" y="4388186"/>
            <a:ext cx="1728920" cy="369332"/>
          </a:xfrm>
          <a:prstGeom prst="rect">
            <a:avLst/>
          </a:prstGeom>
          <a:noFill/>
        </p:spPr>
        <p:txBody>
          <a:bodyPr wrap="square" rtlCol="0">
            <a:spAutoFit/>
          </a:bodyPr>
          <a:lstStyle/>
          <a:p>
            <a:pPr algn="ctr"/>
            <a:r>
              <a:rPr lang="en-US" dirty="0">
                <a:latin typeface="Bahnschrift" panose="020B0502040204020203" pitchFamily="34" charset="0"/>
              </a:rPr>
              <a:t>Friday</a:t>
            </a:r>
          </a:p>
        </p:txBody>
      </p:sp>
      <p:pic>
        <p:nvPicPr>
          <p:cNvPr id="22" name="Picture 21" descr="A hand holding a trash black bag">
            <a:extLst>
              <a:ext uri="{FF2B5EF4-FFF2-40B4-BE49-F238E27FC236}">
                <a16:creationId xmlns:a16="http://schemas.microsoft.com/office/drawing/2014/main" id="{339E9278-2DA5-6C56-A4BE-EDD383DB488B}"/>
              </a:ext>
            </a:extLst>
          </p:cNvPr>
          <p:cNvPicPr>
            <a:picLocks noChangeAspect="1"/>
          </p:cNvPicPr>
          <p:nvPr/>
        </p:nvPicPr>
        <p:blipFill rotWithShape="1">
          <a:blip r:embed="rId10">
            <a:extLst>
              <a:ext uri="{28A0092B-C50C-407E-A947-70E740481C1C}">
                <a14:useLocalDpi xmlns:a14="http://schemas.microsoft.com/office/drawing/2010/main" val="0"/>
              </a:ext>
            </a:extLst>
          </a:blip>
          <a:srcRect l="24896" r="8066"/>
          <a:stretch/>
        </p:blipFill>
        <p:spPr>
          <a:xfrm>
            <a:off x="9656471" y="2053676"/>
            <a:ext cx="2151294" cy="1375324"/>
          </a:xfrm>
          <a:prstGeom prst="rect">
            <a:avLst/>
          </a:prstGeom>
        </p:spPr>
      </p:pic>
      <p:pic>
        <p:nvPicPr>
          <p:cNvPr id="30" name="Audio 29">
            <a:hlinkClick r:id="" action="ppaction://media"/>
            <a:extLst>
              <a:ext uri="{FF2B5EF4-FFF2-40B4-BE49-F238E27FC236}">
                <a16:creationId xmlns:a16="http://schemas.microsoft.com/office/drawing/2014/main" id="{A9C4D013-244C-D069-DF72-B5D86DC459E0}"/>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81605307"/>
      </p:ext>
    </p:extLst>
  </p:cSld>
  <p:clrMapOvr>
    <a:masterClrMapping/>
  </p:clrMapOvr>
  <mc:AlternateContent xmlns:mc="http://schemas.openxmlformats.org/markup-compatibility/2006">
    <mc:Choice xmlns:p14="http://schemas.microsoft.com/office/powerpoint/2010/main" Requires="p14">
      <p:transition spd="slow" p14:dur="2000" advTm="21683"/>
    </mc:Choice>
    <mc:Fallback>
      <p:transition spd="slow" advTm="2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2" presetClass="entr" presetSubtype="8" fill="hold" grpId="0" nodeType="after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0-#ppt_w/2"/>
                                          </p:val>
                                        </p:tav>
                                        <p:tav tm="100000">
                                          <p:val>
                                            <p:strVal val="#ppt_x"/>
                                          </p:val>
                                        </p:tav>
                                      </p:tavLst>
                                    </p:anim>
                                    <p:anim calcmode="lin" valueType="num">
                                      <p:cBhvr additive="base">
                                        <p:cTn id="20" dur="25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5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50" fill="hold"/>
                                        <p:tgtEl>
                                          <p:spTgt spid="4"/>
                                        </p:tgtEl>
                                        <p:attrNameLst>
                                          <p:attrName>ppt_x</p:attrName>
                                        </p:attrNameLst>
                                      </p:cBhvr>
                                      <p:tavLst>
                                        <p:tav tm="0">
                                          <p:val>
                                            <p:strVal val="0-#ppt_w/2"/>
                                          </p:val>
                                        </p:tav>
                                        <p:tav tm="100000">
                                          <p:val>
                                            <p:strVal val="#ppt_x"/>
                                          </p:val>
                                        </p:tav>
                                      </p:tavLst>
                                    </p:anim>
                                    <p:anim calcmode="lin" valueType="num">
                                      <p:cBhvr additive="base">
                                        <p:cTn id="24" dur="2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50" fill="hold"/>
                                        <p:tgtEl>
                                          <p:spTgt spid="5"/>
                                        </p:tgtEl>
                                        <p:attrNameLst>
                                          <p:attrName>ppt_x</p:attrName>
                                        </p:attrNameLst>
                                      </p:cBhvr>
                                      <p:tavLst>
                                        <p:tav tm="0">
                                          <p:val>
                                            <p:strVal val="0-#ppt_w/2"/>
                                          </p:val>
                                        </p:tav>
                                        <p:tav tm="100000">
                                          <p:val>
                                            <p:strVal val="#ppt_x"/>
                                          </p:val>
                                        </p:tav>
                                      </p:tavLst>
                                    </p:anim>
                                    <p:anim calcmode="lin" valueType="num">
                                      <p:cBhvr additive="base">
                                        <p:cTn id="28" dur="25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25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fill="hold"/>
                                        <p:tgtEl>
                                          <p:spTgt spid="6"/>
                                        </p:tgtEl>
                                        <p:attrNameLst>
                                          <p:attrName>ppt_x</p:attrName>
                                        </p:attrNameLst>
                                      </p:cBhvr>
                                      <p:tavLst>
                                        <p:tav tm="0">
                                          <p:val>
                                            <p:strVal val="0-#ppt_w/2"/>
                                          </p:val>
                                        </p:tav>
                                        <p:tav tm="100000">
                                          <p:val>
                                            <p:strVal val="#ppt_x"/>
                                          </p:val>
                                        </p:tav>
                                      </p:tavLst>
                                    </p:anim>
                                    <p:anim calcmode="lin" valueType="num">
                                      <p:cBhvr additive="base">
                                        <p:cTn id="32" dur="25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25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 fill="hold"/>
                                        <p:tgtEl>
                                          <p:spTgt spid="7"/>
                                        </p:tgtEl>
                                        <p:attrNameLst>
                                          <p:attrName>ppt_x</p:attrName>
                                        </p:attrNameLst>
                                      </p:cBhvr>
                                      <p:tavLst>
                                        <p:tav tm="0">
                                          <p:val>
                                            <p:strVal val="0-#ppt_w/2"/>
                                          </p:val>
                                        </p:tav>
                                        <p:tav tm="100000">
                                          <p:val>
                                            <p:strVal val="#ppt_x"/>
                                          </p:val>
                                        </p:tav>
                                      </p:tavLst>
                                    </p:anim>
                                    <p:anim calcmode="lin" valueType="num">
                                      <p:cBhvr additive="base">
                                        <p:cTn id="36" dur="25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47" presetClass="entr" presetSubtype="0" fill="hold" nodeType="afterEffect">
                                  <p:stCondLst>
                                    <p:cond delay="25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anim calcmode="lin" valueType="num">
                                      <p:cBhvr>
                                        <p:cTn id="46" dur="500" fill="hold"/>
                                        <p:tgtEl>
                                          <p:spTgt spid="12"/>
                                        </p:tgtEl>
                                        <p:attrNameLst>
                                          <p:attrName>ppt_x</p:attrName>
                                        </p:attrNameLst>
                                      </p:cBhvr>
                                      <p:tavLst>
                                        <p:tav tm="0">
                                          <p:val>
                                            <p:strVal val="#ppt_x"/>
                                          </p:val>
                                        </p:tav>
                                        <p:tav tm="100000">
                                          <p:val>
                                            <p:strVal val="#ppt_x"/>
                                          </p:val>
                                        </p:tav>
                                      </p:tavLst>
                                    </p:anim>
                                    <p:anim calcmode="lin" valueType="num">
                                      <p:cBhvr>
                                        <p:cTn id="47" dur="5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47"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anim calcmode="lin" valueType="num">
                                      <p:cBhvr>
                                        <p:cTn id="52" dur="500" fill="hold"/>
                                        <p:tgtEl>
                                          <p:spTgt spid="18"/>
                                        </p:tgtEl>
                                        <p:attrNameLst>
                                          <p:attrName>ppt_x</p:attrName>
                                        </p:attrNameLst>
                                      </p:cBhvr>
                                      <p:tavLst>
                                        <p:tav tm="0">
                                          <p:val>
                                            <p:strVal val="#ppt_x"/>
                                          </p:val>
                                        </p:tav>
                                        <p:tav tm="100000">
                                          <p:val>
                                            <p:strVal val="#ppt_x"/>
                                          </p:val>
                                        </p:tav>
                                      </p:tavLst>
                                    </p:anim>
                                    <p:anim calcmode="lin" valueType="num">
                                      <p:cBhvr>
                                        <p:cTn id="53" dur="5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anim calcmode="lin" valueType="num">
                                      <p:cBhvr>
                                        <p:cTn id="57" dur="500" fill="hold"/>
                                        <p:tgtEl>
                                          <p:spTgt spid="13"/>
                                        </p:tgtEl>
                                        <p:attrNameLst>
                                          <p:attrName>ppt_x</p:attrName>
                                        </p:attrNameLst>
                                      </p:cBhvr>
                                      <p:tavLst>
                                        <p:tav tm="0">
                                          <p:val>
                                            <p:strVal val="#ppt_x"/>
                                          </p:val>
                                        </p:tav>
                                        <p:tav tm="100000">
                                          <p:val>
                                            <p:strVal val="#ppt_x"/>
                                          </p:val>
                                        </p:tav>
                                      </p:tavLst>
                                    </p:anim>
                                    <p:anim calcmode="lin" valueType="num">
                                      <p:cBhvr>
                                        <p:cTn id="58" dur="500" fill="hold"/>
                                        <p:tgtEl>
                                          <p:spTgt spid="13"/>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7"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anim calcmode="lin" valueType="num">
                                      <p:cBhvr>
                                        <p:cTn id="63" dur="500" fill="hold"/>
                                        <p:tgtEl>
                                          <p:spTgt spid="26"/>
                                        </p:tgtEl>
                                        <p:attrNameLst>
                                          <p:attrName>ppt_x</p:attrName>
                                        </p:attrNameLst>
                                      </p:cBhvr>
                                      <p:tavLst>
                                        <p:tav tm="0">
                                          <p:val>
                                            <p:strVal val="#ppt_x"/>
                                          </p:val>
                                        </p:tav>
                                        <p:tav tm="100000">
                                          <p:val>
                                            <p:strVal val="#ppt_x"/>
                                          </p:val>
                                        </p:tav>
                                      </p:tavLst>
                                    </p:anim>
                                    <p:anim calcmode="lin" valueType="num">
                                      <p:cBhvr>
                                        <p:cTn id="64" dur="5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anim calcmode="lin" valueType="num">
                                      <p:cBhvr>
                                        <p:cTn id="68" dur="500" fill="hold"/>
                                        <p:tgtEl>
                                          <p:spTgt spid="14"/>
                                        </p:tgtEl>
                                        <p:attrNameLst>
                                          <p:attrName>ppt_x</p:attrName>
                                        </p:attrNameLst>
                                      </p:cBhvr>
                                      <p:tavLst>
                                        <p:tav tm="0">
                                          <p:val>
                                            <p:strVal val="#ppt_x"/>
                                          </p:val>
                                        </p:tav>
                                        <p:tav tm="100000">
                                          <p:val>
                                            <p:strVal val="#ppt_x"/>
                                          </p:val>
                                        </p:tav>
                                      </p:tavLst>
                                    </p:anim>
                                    <p:anim calcmode="lin" valueType="num">
                                      <p:cBhvr>
                                        <p:cTn id="69" dur="500" fill="hold"/>
                                        <p:tgtEl>
                                          <p:spTgt spid="14"/>
                                        </p:tgtEl>
                                        <p:attrNameLst>
                                          <p:attrName>ppt_y</p:attrName>
                                        </p:attrNameLst>
                                      </p:cBhvr>
                                      <p:tavLst>
                                        <p:tav tm="0">
                                          <p:val>
                                            <p:strVal val="#ppt_y+.1"/>
                                          </p:val>
                                        </p:tav>
                                        <p:tav tm="100000">
                                          <p:val>
                                            <p:strVal val="#ppt_y"/>
                                          </p:val>
                                        </p:tav>
                                      </p:tavLst>
                                    </p:anim>
                                  </p:childTnLst>
                                </p:cTn>
                              </p:par>
                            </p:childTnLst>
                          </p:cTn>
                        </p:par>
                        <p:par>
                          <p:cTn id="70" fill="hold">
                            <p:stCondLst>
                              <p:cond delay="2500"/>
                            </p:stCondLst>
                            <p:childTnLst>
                              <p:par>
                                <p:cTn id="71" presetID="47" presetClass="entr" presetSubtype="0"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anim calcmode="lin" valueType="num">
                                      <p:cBhvr>
                                        <p:cTn id="74" dur="500" fill="hold"/>
                                        <p:tgtEl>
                                          <p:spTgt spid="24"/>
                                        </p:tgtEl>
                                        <p:attrNameLst>
                                          <p:attrName>ppt_x</p:attrName>
                                        </p:attrNameLst>
                                      </p:cBhvr>
                                      <p:tavLst>
                                        <p:tav tm="0">
                                          <p:val>
                                            <p:strVal val="#ppt_x"/>
                                          </p:val>
                                        </p:tav>
                                        <p:tav tm="100000">
                                          <p:val>
                                            <p:strVal val="#ppt_x"/>
                                          </p:val>
                                        </p:tav>
                                      </p:tavLst>
                                    </p:anim>
                                    <p:anim calcmode="lin" valueType="num">
                                      <p:cBhvr>
                                        <p:cTn id="75" dur="500" fill="hold"/>
                                        <p:tgtEl>
                                          <p:spTgt spid="2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anim calcmode="lin" valueType="num">
                                      <p:cBhvr>
                                        <p:cTn id="79" dur="500" fill="hold"/>
                                        <p:tgtEl>
                                          <p:spTgt spid="15"/>
                                        </p:tgtEl>
                                        <p:attrNameLst>
                                          <p:attrName>ppt_x</p:attrName>
                                        </p:attrNameLst>
                                      </p:cBhvr>
                                      <p:tavLst>
                                        <p:tav tm="0">
                                          <p:val>
                                            <p:strVal val="#ppt_x"/>
                                          </p:val>
                                        </p:tav>
                                        <p:tav tm="100000">
                                          <p:val>
                                            <p:strVal val="#ppt_x"/>
                                          </p:val>
                                        </p:tav>
                                      </p:tavLst>
                                    </p:anim>
                                    <p:anim calcmode="lin" valueType="num">
                                      <p:cBhvr>
                                        <p:cTn id="80" dur="5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3000"/>
                            </p:stCondLst>
                            <p:childTnLst>
                              <p:par>
                                <p:cTn id="82" presetID="47" presetClass="entr" presetSubtype="0" fill="hold"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anim calcmode="lin" valueType="num">
                                      <p:cBhvr>
                                        <p:cTn id="85" dur="500" fill="hold"/>
                                        <p:tgtEl>
                                          <p:spTgt spid="22"/>
                                        </p:tgtEl>
                                        <p:attrNameLst>
                                          <p:attrName>ppt_x</p:attrName>
                                        </p:attrNameLst>
                                      </p:cBhvr>
                                      <p:tavLst>
                                        <p:tav tm="0">
                                          <p:val>
                                            <p:strVal val="#ppt_x"/>
                                          </p:val>
                                        </p:tav>
                                        <p:tav tm="100000">
                                          <p:val>
                                            <p:strVal val="#ppt_x"/>
                                          </p:val>
                                        </p:tav>
                                      </p:tavLst>
                                    </p:anim>
                                    <p:anim calcmode="lin" valueType="num">
                                      <p:cBhvr>
                                        <p:cTn id="86" dur="500" fill="hold"/>
                                        <p:tgtEl>
                                          <p:spTgt spid="22"/>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anim calcmode="lin" valueType="num">
                                      <p:cBhvr>
                                        <p:cTn id="90" dur="500" fill="hold"/>
                                        <p:tgtEl>
                                          <p:spTgt spid="16"/>
                                        </p:tgtEl>
                                        <p:attrNameLst>
                                          <p:attrName>ppt_x</p:attrName>
                                        </p:attrNameLst>
                                      </p:cBhvr>
                                      <p:tavLst>
                                        <p:tav tm="0">
                                          <p:val>
                                            <p:strVal val="#ppt_x"/>
                                          </p:val>
                                        </p:tav>
                                        <p:tav tm="100000">
                                          <p:val>
                                            <p:strVal val="#ppt_x"/>
                                          </p:val>
                                        </p:tav>
                                      </p:tavLst>
                                    </p:anim>
                                    <p:anim calcmode="lin" valueType="num">
                                      <p:cBhvr>
                                        <p:cTn id="9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12"/>
                                        </p:tgtEl>
                                      </p:cBhvr>
                                    </p:animEffect>
                                    <p:anim calcmode="lin" valueType="num">
                                      <p:cBhvr>
                                        <p:cTn id="96" dur="1000"/>
                                        <p:tgtEl>
                                          <p:spTgt spid="12"/>
                                        </p:tgtEl>
                                        <p:attrNameLst>
                                          <p:attrName>ppt_x</p:attrName>
                                        </p:attrNameLst>
                                      </p:cBhvr>
                                      <p:tavLst>
                                        <p:tav tm="0">
                                          <p:val>
                                            <p:strVal val="ppt_x"/>
                                          </p:val>
                                        </p:tav>
                                        <p:tav tm="100000">
                                          <p:val>
                                            <p:strVal val="ppt_x"/>
                                          </p:val>
                                        </p:tav>
                                      </p:tavLst>
                                    </p:anim>
                                    <p:anim calcmode="lin" valueType="num">
                                      <p:cBhvr>
                                        <p:cTn id="97" dur="1000"/>
                                        <p:tgtEl>
                                          <p:spTgt spid="12"/>
                                        </p:tgtEl>
                                        <p:attrNameLst>
                                          <p:attrName>ppt_y</p:attrName>
                                        </p:attrNameLst>
                                      </p:cBhvr>
                                      <p:tavLst>
                                        <p:tav tm="0">
                                          <p:val>
                                            <p:strVal val="ppt_y"/>
                                          </p:val>
                                        </p:tav>
                                        <p:tav tm="100000">
                                          <p:val>
                                            <p:strVal val="ppt_y+.1"/>
                                          </p:val>
                                        </p:tav>
                                      </p:tavLst>
                                    </p:anim>
                                    <p:set>
                                      <p:cBhvr>
                                        <p:cTn id="98" dur="1" fill="hold">
                                          <p:stCondLst>
                                            <p:cond delay="999"/>
                                          </p:stCondLst>
                                        </p:cTn>
                                        <p:tgtEl>
                                          <p:spTgt spid="12"/>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13"/>
                                        </p:tgtEl>
                                      </p:cBhvr>
                                    </p:animEffect>
                                    <p:anim calcmode="lin" valueType="num">
                                      <p:cBhvr>
                                        <p:cTn id="101" dur="1000"/>
                                        <p:tgtEl>
                                          <p:spTgt spid="13"/>
                                        </p:tgtEl>
                                        <p:attrNameLst>
                                          <p:attrName>ppt_x</p:attrName>
                                        </p:attrNameLst>
                                      </p:cBhvr>
                                      <p:tavLst>
                                        <p:tav tm="0">
                                          <p:val>
                                            <p:strVal val="ppt_x"/>
                                          </p:val>
                                        </p:tav>
                                        <p:tav tm="100000">
                                          <p:val>
                                            <p:strVal val="ppt_x"/>
                                          </p:val>
                                        </p:tav>
                                      </p:tavLst>
                                    </p:anim>
                                    <p:anim calcmode="lin" valueType="num">
                                      <p:cBhvr>
                                        <p:cTn id="102" dur="1000"/>
                                        <p:tgtEl>
                                          <p:spTgt spid="13"/>
                                        </p:tgtEl>
                                        <p:attrNameLst>
                                          <p:attrName>ppt_y</p:attrName>
                                        </p:attrNameLst>
                                      </p:cBhvr>
                                      <p:tavLst>
                                        <p:tav tm="0">
                                          <p:val>
                                            <p:strVal val="ppt_y"/>
                                          </p:val>
                                        </p:tav>
                                        <p:tav tm="100000">
                                          <p:val>
                                            <p:strVal val="ppt_y+.1"/>
                                          </p:val>
                                        </p:tav>
                                      </p:tavLst>
                                    </p:anim>
                                    <p:set>
                                      <p:cBhvr>
                                        <p:cTn id="103" dur="1" fill="hold">
                                          <p:stCondLst>
                                            <p:cond delay="999"/>
                                          </p:stCondLst>
                                        </p:cTn>
                                        <p:tgtEl>
                                          <p:spTgt spid="13"/>
                                        </p:tgtEl>
                                        <p:attrNameLst>
                                          <p:attrName>style.visibility</p:attrName>
                                        </p:attrNameLst>
                                      </p:cBhvr>
                                      <p:to>
                                        <p:strVal val="hidden"/>
                                      </p:to>
                                    </p:set>
                                  </p:childTnLst>
                                </p:cTn>
                              </p:par>
                              <p:par>
                                <p:cTn id="104" presetID="42" presetClass="exit" presetSubtype="0" fill="hold" grpId="1" nodeType="withEffect">
                                  <p:stCondLst>
                                    <p:cond delay="0"/>
                                  </p:stCondLst>
                                  <p:childTnLst>
                                    <p:animEffect transition="out" filter="fade">
                                      <p:cBhvr>
                                        <p:cTn id="105" dur="1000"/>
                                        <p:tgtEl>
                                          <p:spTgt spid="14"/>
                                        </p:tgtEl>
                                      </p:cBhvr>
                                    </p:animEffect>
                                    <p:anim calcmode="lin" valueType="num">
                                      <p:cBhvr>
                                        <p:cTn id="106" dur="1000"/>
                                        <p:tgtEl>
                                          <p:spTgt spid="14"/>
                                        </p:tgtEl>
                                        <p:attrNameLst>
                                          <p:attrName>ppt_x</p:attrName>
                                        </p:attrNameLst>
                                      </p:cBhvr>
                                      <p:tavLst>
                                        <p:tav tm="0">
                                          <p:val>
                                            <p:strVal val="ppt_x"/>
                                          </p:val>
                                        </p:tav>
                                        <p:tav tm="100000">
                                          <p:val>
                                            <p:strVal val="ppt_x"/>
                                          </p:val>
                                        </p:tav>
                                      </p:tavLst>
                                    </p:anim>
                                    <p:anim calcmode="lin" valueType="num">
                                      <p:cBhvr>
                                        <p:cTn id="107" dur="1000"/>
                                        <p:tgtEl>
                                          <p:spTgt spid="14"/>
                                        </p:tgtEl>
                                        <p:attrNameLst>
                                          <p:attrName>ppt_y</p:attrName>
                                        </p:attrNameLst>
                                      </p:cBhvr>
                                      <p:tavLst>
                                        <p:tav tm="0">
                                          <p:val>
                                            <p:strVal val="ppt_y"/>
                                          </p:val>
                                        </p:tav>
                                        <p:tav tm="100000">
                                          <p:val>
                                            <p:strVal val="ppt_y+.1"/>
                                          </p:val>
                                        </p:tav>
                                      </p:tavLst>
                                    </p:anim>
                                    <p:set>
                                      <p:cBhvr>
                                        <p:cTn id="108" dur="1" fill="hold">
                                          <p:stCondLst>
                                            <p:cond delay="999"/>
                                          </p:stCondLst>
                                        </p:cTn>
                                        <p:tgtEl>
                                          <p:spTgt spid="14"/>
                                        </p:tgtEl>
                                        <p:attrNameLst>
                                          <p:attrName>style.visibility</p:attrName>
                                        </p:attrNameLst>
                                      </p:cBhvr>
                                      <p:to>
                                        <p:strVal val="hidden"/>
                                      </p:to>
                                    </p:set>
                                  </p:childTnLst>
                                </p:cTn>
                              </p:par>
                              <p:par>
                                <p:cTn id="109" presetID="42" presetClass="exit" presetSubtype="0" fill="hold" grpId="1" nodeType="withEffect">
                                  <p:stCondLst>
                                    <p:cond delay="0"/>
                                  </p:stCondLst>
                                  <p:childTnLst>
                                    <p:animEffect transition="out" filter="fade">
                                      <p:cBhvr>
                                        <p:cTn id="110" dur="1000"/>
                                        <p:tgtEl>
                                          <p:spTgt spid="15"/>
                                        </p:tgtEl>
                                      </p:cBhvr>
                                    </p:animEffect>
                                    <p:anim calcmode="lin" valueType="num">
                                      <p:cBhvr>
                                        <p:cTn id="111" dur="1000"/>
                                        <p:tgtEl>
                                          <p:spTgt spid="15"/>
                                        </p:tgtEl>
                                        <p:attrNameLst>
                                          <p:attrName>ppt_x</p:attrName>
                                        </p:attrNameLst>
                                      </p:cBhvr>
                                      <p:tavLst>
                                        <p:tav tm="0">
                                          <p:val>
                                            <p:strVal val="ppt_x"/>
                                          </p:val>
                                        </p:tav>
                                        <p:tav tm="100000">
                                          <p:val>
                                            <p:strVal val="ppt_x"/>
                                          </p:val>
                                        </p:tav>
                                      </p:tavLst>
                                    </p:anim>
                                    <p:anim calcmode="lin" valueType="num">
                                      <p:cBhvr>
                                        <p:cTn id="112" dur="1000"/>
                                        <p:tgtEl>
                                          <p:spTgt spid="15"/>
                                        </p:tgtEl>
                                        <p:attrNameLst>
                                          <p:attrName>ppt_y</p:attrName>
                                        </p:attrNameLst>
                                      </p:cBhvr>
                                      <p:tavLst>
                                        <p:tav tm="0">
                                          <p:val>
                                            <p:strVal val="ppt_y"/>
                                          </p:val>
                                        </p:tav>
                                        <p:tav tm="100000">
                                          <p:val>
                                            <p:strVal val="ppt_y+.1"/>
                                          </p:val>
                                        </p:tav>
                                      </p:tavLst>
                                    </p:anim>
                                    <p:set>
                                      <p:cBhvr>
                                        <p:cTn id="113" dur="1" fill="hold">
                                          <p:stCondLst>
                                            <p:cond delay="999"/>
                                          </p:stCondLst>
                                        </p:cTn>
                                        <p:tgtEl>
                                          <p:spTgt spid="15"/>
                                        </p:tgtEl>
                                        <p:attrNameLst>
                                          <p:attrName>style.visibility</p:attrName>
                                        </p:attrNameLst>
                                      </p:cBhvr>
                                      <p:to>
                                        <p:strVal val="hidden"/>
                                      </p:to>
                                    </p:set>
                                  </p:childTnLst>
                                </p:cTn>
                              </p:par>
                              <p:par>
                                <p:cTn id="114" presetID="42" presetClass="exit" presetSubtype="0" fill="hold" grpId="1" nodeType="withEffect">
                                  <p:stCondLst>
                                    <p:cond delay="0"/>
                                  </p:stCondLst>
                                  <p:childTnLst>
                                    <p:animEffect transition="out" filter="fade">
                                      <p:cBhvr>
                                        <p:cTn id="115" dur="1000"/>
                                        <p:tgtEl>
                                          <p:spTgt spid="16"/>
                                        </p:tgtEl>
                                      </p:cBhvr>
                                    </p:animEffect>
                                    <p:anim calcmode="lin" valueType="num">
                                      <p:cBhvr>
                                        <p:cTn id="116" dur="1000"/>
                                        <p:tgtEl>
                                          <p:spTgt spid="16"/>
                                        </p:tgtEl>
                                        <p:attrNameLst>
                                          <p:attrName>ppt_x</p:attrName>
                                        </p:attrNameLst>
                                      </p:cBhvr>
                                      <p:tavLst>
                                        <p:tav tm="0">
                                          <p:val>
                                            <p:strVal val="ppt_x"/>
                                          </p:val>
                                        </p:tav>
                                        <p:tav tm="100000">
                                          <p:val>
                                            <p:strVal val="ppt_x"/>
                                          </p:val>
                                        </p:tav>
                                      </p:tavLst>
                                    </p:anim>
                                    <p:anim calcmode="lin" valueType="num">
                                      <p:cBhvr>
                                        <p:cTn id="117" dur="1000"/>
                                        <p:tgtEl>
                                          <p:spTgt spid="16"/>
                                        </p:tgtEl>
                                        <p:attrNameLst>
                                          <p:attrName>ppt_y</p:attrName>
                                        </p:attrNameLst>
                                      </p:cBhvr>
                                      <p:tavLst>
                                        <p:tav tm="0">
                                          <p:val>
                                            <p:strVal val="ppt_y"/>
                                          </p:val>
                                        </p:tav>
                                        <p:tav tm="100000">
                                          <p:val>
                                            <p:strVal val="ppt_y+.1"/>
                                          </p:val>
                                        </p:tav>
                                      </p:tavLst>
                                    </p:anim>
                                    <p:set>
                                      <p:cBhvr>
                                        <p:cTn id="118" dur="1" fill="hold">
                                          <p:stCondLst>
                                            <p:cond delay="999"/>
                                          </p:stCondLst>
                                        </p:cTn>
                                        <p:tgtEl>
                                          <p:spTgt spid="16"/>
                                        </p:tgtEl>
                                        <p:attrNameLst>
                                          <p:attrName>style.visibility</p:attrName>
                                        </p:attrNameLst>
                                      </p:cBhvr>
                                      <p:to>
                                        <p:strVal val="hidden"/>
                                      </p:to>
                                    </p:set>
                                  </p:childTnLst>
                                </p:cTn>
                              </p:par>
                              <p:par>
                                <p:cTn id="119" presetID="47" presetClass="exit" presetSubtype="0" fill="hold" nodeType="withEffect">
                                  <p:stCondLst>
                                    <p:cond delay="0"/>
                                  </p:stCondLst>
                                  <p:childTnLst>
                                    <p:animEffect transition="out" filter="fade">
                                      <p:cBhvr>
                                        <p:cTn id="120" dur="1000"/>
                                        <p:tgtEl>
                                          <p:spTgt spid="20"/>
                                        </p:tgtEl>
                                      </p:cBhvr>
                                    </p:animEffect>
                                    <p:anim calcmode="lin" valueType="num">
                                      <p:cBhvr>
                                        <p:cTn id="121" dur="1000"/>
                                        <p:tgtEl>
                                          <p:spTgt spid="20"/>
                                        </p:tgtEl>
                                        <p:attrNameLst>
                                          <p:attrName>ppt_x</p:attrName>
                                        </p:attrNameLst>
                                      </p:cBhvr>
                                      <p:tavLst>
                                        <p:tav tm="0">
                                          <p:val>
                                            <p:strVal val="ppt_x"/>
                                          </p:val>
                                        </p:tav>
                                        <p:tav tm="100000">
                                          <p:val>
                                            <p:strVal val="ppt_x"/>
                                          </p:val>
                                        </p:tav>
                                      </p:tavLst>
                                    </p:anim>
                                    <p:anim calcmode="lin" valueType="num">
                                      <p:cBhvr>
                                        <p:cTn id="122" dur="1000"/>
                                        <p:tgtEl>
                                          <p:spTgt spid="20"/>
                                        </p:tgtEl>
                                        <p:attrNameLst>
                                          <p:attrName>ppt_y</p:attrName>
                                        </p:attrNameLst>
                                      </p:cBhvr>
                                      <p:tavLst>
                                        <p:tav tm="0">
                                          <p:val>
                                            <p:strVal val="ppt_y"/>
                                          </p:val>
                                        </p:tav>
                                        <p:tav tm="100000">
                                          <p:val>
                                            <p:strVal val="ppt_y-.1"/>
                                          </p:val>
                                        </p:tav>
                                      </p:tavLst>
                                    </p:anim>
                                    <p:set>
                                      <p:cBhvr>
                                        <p:cTn id="123" dur="1" fill="hold">
                                          <p:stCondLst>
                                            <p:cond delay="999"/>
                                          </p:stCondLst>
                                        </p:cTn>
                                        <p:tgtEl>
                                          <p:spTgt spid="20"/>
                                        </p:tgtEl>
                                        <p:attrNameLst>
                                          <p:attrName>style.visibility</p:attrName>
                                        </p:attrNameLst>
                                      </p:cBhvr>
                                      <p:to>
                                        <p:strVal val="hidden"/>
                                      </p:to>
                                    </p:set>
                                  </p:childTnLst>
                                </p:cTn>
                              </p:par>
                              <p:par>
                                <p:cTn id="124" presetID="47" presetClass="exit" presetSubtype="0" fill="hold" nodeType="withEffect">
                                  <p:stCondLst>
                                    <p:cond delay="0"/>
                                  </p:stCondLst>
                                  <p:childTnLst>
                                    <p:animEffect transition="out" filter="fade">
                                      <p:cBhvr>
                                        <p:cTn id="125" dur="1000"/>
                                        <p:tgtEl>
                                          <p:spTgt spid="18"/>
                                        </p:tgtEl>
                                      </p:cBhvr>
                                    </p:animEffect>
                                    <p:anim calcmode="lin" valueType="num">
                                      <p:cBhvr>
                                        <p:cTn id="126" dur="1000"/>
                                        <p:tgtEl>
                                          <p:spTgt spid="18"/>
                                        </p:tgtEl>
                                        <p:attrNameLst>
                                          <p:attrName>ppt_x</p:attrName>
                                        </p:attrNameLst>
                                      </p:cBhvr>
                                      <p:tavLst>
                                        <p:tav tm="0">
                                          <p:val>
                                            <p:strVal val="ppt_x"/>
                                          </p:val>
                                        </p:tav>
                                        <p:tav tm="100000">
                                          <p:val>
                                            <p:strVal val="ppt_x"/>
                                          </p:val>
                                        </p:tav>
                                      </p:tavLst>
                                    </p:anim>
                                    <p:anim calcmode="lin" valueType="num">
                                      <p:cBhvr>
                                        <p:cTn id="127" dur="1000"/>
                                        <p:tgtEl>
                                          <p:spTgt spid="18"/>
                                        </p:tgtEl>
                                        <p:attrNameLst>
                                          <p:attrName>ppt_y</p:attrName>
                                        </p:attrNameLst>
                                      </p:cBhvr>
                                      <p:tavLst>
                                        <p:tav tm="0">
                                          <p:val>
                                            <p:strVal val="ppt_y"/>
                                          </p:val>
                                        </p:tav>
                                        <p:tav tm="100000">
                                          <p:val>
                                            <p:strVal val="ppt_y-.1"/>
                                          </p:val>
                                        </p:tav>
                                      </p:tavLst>
                                    </p:anim>
                                    <p:set>
                                      <p:cBhvr>
                                        <p:cTn id="128" dur="1" fill="hold">
                                          <p:stCondLst>
                                            <p:cond delay="999"/>
                                          </p:stCondLst>
                                        </p:cTn>
                                        <p:tgtEl>
                                          <p:spTgt spid="18"/>
                                        </p:tgtEl>
                                        <p:attrNameLst>
                                          <p:attrName>style.visibility</p:attrName>
                                        </p:attrNameLst>
                                      </p:cBhvr>
                                      <p:to>
                                        <p:strVal val="hidden"/>
                                      </p:to>
                                    </p:set>
                                  </p:childTnLst>
                                </p:cTn>
                              </p:par>
                              <p:par>
                                <p:cTn id="129" presetID="47" presetClass="exit" presetSubtype="0" fill="hold" nodeType="withEffect">
                                  <p:stCondLst>
                                    <p:cond delay="0"/>
                                  </p:stCondLst>
                                  <p:childTnLst>
                                    <p:animEffect transition="out" filter="fade">
                                      <p:cBhvr>
                                        <p:cTn id="130" dur="1000"/>
                                        <p:tgtEl>
                                          <p:spTgt spid="26"/>
                                        </p:tgtEl>
                                      </p:cBhvr>
                                    </p:animEffect>
                                    <p:anim calcmode="lin" valueType="num">
                                      <p:cBhvr>
                                        <p:cTn id="131" dur="1000"/>
                                        <p:tgtEl>
                                          <p:spTgt spid="26"/>
                                        </p:tgtEl>
                                        <p:attrNameLst>
                                          <p:attrName>ppt_x</p:attrName>
                                        </p:attrNameLst>
                                      </p:cBhvr>
                                      <p:tavLst>
                                        <p:tav tm="0">
                                          <p:val>
                                            <p:strVal val="ppt_x"/>
                                          </p:val>
                                        </p:tav>
                                        <p:tav tm="100000">
                                          <p:val>
                                            <p:strVal val="ppt_x"/>
                                          </p:val>
                                        </p:tav>
                                      </p:tavLst>
                                    </p:anim>
                                    <p:anim calcmode="lin" valueType="num">
                                      <p:cBhvr>
                                        <p:cTn id="132" dur="1000"/>
                                        <p:tgtEl>
                                          <p:spTgt spid="26"/>
                                        </p:tgtEl>
                                        <p:attrNameLst>
                                          <p:attrName>ppt_y</p:attrName>
                                        </p:attrNameLst>
                                      </p:cBhvr>
                                      <p:tavLst>
                                        <p:tav tm="0">
                                          <p:val>
                                            <p:strVal val="ppt_y"/>
                                          </p:val>
                                        </p:tav>
                                        <p:tav tm="100000">
                                          <p:val>
                                            <p:strVal val="ppt_y-.1"/>
                                          </p:val>
                                        </p:tav>
                                      </p:tavLst>
                                    </p:anim>
                                    <p:set>
                                      <p:cBhvr>
                                        <p:cTn id="133" dur="1" fill="hold">
                                          <p:stCondLst>
                                            <p:cond delay="999"/>
                                          </p:stCondLst>
                                        </p:cTn>
                                        <p:tgtEl>
                                          <p:spTgt spid="26"/>
                                        </p:tgtEl>
                                        <p:attrNameLst>
                                          <p:attrName>style.visibility</p:attrName>
                                        </p:attrNameLst>
                                      </p:cBhvr>
                                      <p:to>
                                        <p:strVal val="hidden"/>
                                      </p:to>
                                    </p:set>
                                  </p:childTnLst>
                                </p:cTn>
                              </p:par>
                              <p:par>
                                <p:cTn id="134" presetID="47" presetClass="exit" presetSubtype="0" fill="hold" nodeType="withEffect">
                                  <p:stCondLst>
                                    <p:cond delay="0"/>
                                  </p:stCondLst>
                                  <p:childTnLst>
                                    <p:animEffect transition="out" filter="fade">
                                      <p:cBhvr>
                                        <p:cTn id="135" dur="1000"/>
                                        <p:tgtEl>
                                          <p:spTgt spid="24"/>
                                        </p:tgtEl>
                                      </p:cBhvr>
                                    </p:animEffect>
                                    <p:anim calcmode="lin" valueType="num">
                                      <p:cBhvr>
                                        <p:cTn id="136" dur="1000"/>
                                        <p:tgtEl>
                                          <p:spTgt spid="24"/>
                                        </p:tgtEl>
                                        <p:attrNameLst>
                                          <p:attrName>ppt_x</p:attrName>
                                        </p:attrNameLst>
                                      </p:cBhvr>
                                      <p:tavLst>
                                        <p:tav tm="0">
                                          <p:val>
                                            <p:strVal val="ppt_x"/>
                                          </p:val>
                                        </p:tav>
                                        <p:tav tm="100000">
                                          <p:val>
                                            <p:strVal val="ppt_x"/>
                                          </p:val>
                                        </p:tav>
                                      </p:tavLst>
                                    </p:anim>
                                    <p:anim calcmode="lin" valueType="num">
                                      <p:cBhvr>
                                        <p:cTn id="137" dur="1000"/>
                                        <p:tgtEl>
                                          <p:spTgt spid="24"/>
                                        </p:tgtEl>
                                        <p:attrNameLst>
                                          <p:attrName>ppt_y</p:attrName>
                                        </p:attrNameLst>
                                      </p:cBhvr>
                                      <p:tavLst>
                                        <p:tav tm="0">
                                          <p:val>
                                            <p:strVal val="ppt_y"/>
                                          </p:val>
                                        </p:tav>
                                        <p:tav tm="100000">
                                          <p:val>
                                            <p:strVal val="ppt_y-.1"/>
                                          </p:val>
                                        </p:tav>
                                      </p:tavLst>
                                    </p:anim>
                                    <p:set>
                                      <p:cBhvr>
                                        <p:cTn id="138" dur="1" fill="hold">
                                          <p:stCondLst>
                                            <p:cond delay="999"/>
                                          </p:stCondLst>
                                        </p:cTn>
                                        <p:tgtEl>
                                          <p:spTgt spid="24"/>
                                        </p:tgtEl>
                                        <p:attrNameLst>
                                          <p:attrName>style.visibility</p:attrName>
                                        </p:attrNameLst>
                                      </p:cBhvr>
                                      <p:to>
                                        <p:strVal val="hidden"/>
                                      </p:to>
                                    </p:set>
                                  </p:childTnLst>
                                </p:cTn>
                              </p:par>
                              <p:par>
                                <p:cTn id="139" presetID="47" presetClass="exit" presetSubtype="0" fill="hold" nodeType="withEffect">
                                  <p:stCondLst>
                                    <p:cond delay="0"/>
                                  </p:stCondLst>
                                  <p:childTnLst>
                                    <p:animEffect transition="out" filter="fade">
                                      <p:cBhvr>
                                        <p:cTn id="140" dur="1000"/>
                                        <p:tgtEl>
                                          <p:spTgt spid="22"/>
                                        </p:tgtEl>
                                      </p:cBhvr>
                                    </p:animEffect>
                                    <p:anim calcmode="lin" valueType="num">
                                      <p:cBhvr>
                                        <p:cTn id="141" dur="1000"/>
                                        <p:tgtEl>
                                          <p:spTgt spid="22"/>
                                        </p:tgtEl>
                                        <p:attrNameLst>
                                          <p:attrName>ppt_x</p:attrName>
                                        </p:attrNameLst>
                                      </p:cBhvr>
                                      <p:tavLst>
                                        <p:tav tm="0">
                                          <p:val>
                                            <p:strVal val="ppt_x"/>
                                          </p:val>
                                        </p:tav>
                                        <p:tav tm="100000">
                                          <p:val>
                                            <p:strVal val="ppt_x"/>
                                          </p:val>
                                        </p:tav>
                                      </p:tavLst>
                                    </p:anim>
                                    <p:anim calcmode="lin" valueType="num">
                                      <p:cBhvr>
                                        <p:cTn id="142" dur="1000"/>
                                        <p:tgtEl>
                                          <p:spTgt spid="22"/>
                                        </p:tgtEl>
                                        <p:attrNameLst>
                                          <p:attrName>ppt_y</p:attrName>
                                        </p:attrNameLst>
                                      </p:cBhvr>
                                      <p:tavLst>
                                        <p:tav tm="0">
                                          <p:val>
                                            <p:strVal val="ppt_y"/>
                                          </p:val>
                                        </p:tav>
                                        <p:tav tm="100000">
                                          <p:val>
                                            <p:strVal val="ppt_y-.1"/>
                                          </p:val>
                                        </p:tav>
                                      </p:tavLst>
                                    </p:anim>
                                    <p:set>
                                      <p:cBhvr>
                                        <p:cTn id="143" dur="1" fill="hold">
                                          <p:stCondLst>
                                            <p:cond delay="999"/>
                                          </p:stCondLst>
                                        </p:cTn>
                                        <p:tgtEl>
                                          <p:spTgt spid="22"/>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3"/>
                                        </p:tgtEl>
                                      </p:cBhvr>
                                    </p:animEffect>
                                    <p:set>
                                      <p:cBhvr>
                                        <p:cTn id="146" dur="1" fill="hold">
                                          <p:stCondLst>
                                            <p:cond delay="999"/>
                                          </p:stCondLst>
                                        </p:cTn>
                                        <p:tgtEl>
                                          <p:spTgt spid="3"/>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4"/>
                                        </p:tgtEl>
                                      </p:cBhvr>
                                    </p:animEffect>
                                    <p:set>
                                      <p:cBhvr>
                                        <p:cTn id="149" dur="1" fill="hold">
                                          <p:stCondLst>
                                            <p:cond delay="999"/>
                                          </p:stCondLst>
                                        </p:cTn>
                                        <p:tgtEl>
                                          <p:spTgt spid="4"/>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5"/>
                                        </p:tgtEl>
                                      </p:cBhvr>
                                    </p:animEffect>
                                    <p:set>
                                      <p:cBhvr>
                                        <p:cTn id="152" dur="1" fill="hold">
                                          <p:stCondLst>
                                            <p:cond delay="999"/>
                                          </p:stCondLst>
                                        </p:cTn>
                                        <p:tgtEl>
                                          <p:spTgt spid="5"/>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6"/>
                                        </p:tgtEl>
                                      </p:cBhvr>
                                    </p:animEffect>
                                    <p:set>
                                      <p:cBhvr>
                                        <p:cTn id="155" dur="1" fill="hold">
                                          <p:stCondLst>
                                            <p:cond delay="999"/>
                                          </p:stCondLst>
                                        </p:cTn>
                                        <p:tgtEl>
                                          <p:spTgt spid="6"/>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7"/>
                                        </p:tgtEl>
                                      </p:cBhvr>
                                    </p:animEffect>
                                    <p:set>
                                      <p:cBhvr>
                                        <p:cTn id="158" dur="1" fill="hold">
                                          <p:stCondLst>
                                            <p:cond delay="999"/>
                                          </p:stCondLst>
                                        </p:cTn>
                                        <p:tgtEl>
                                          <p:spTgt spid="7"/>
                                        </p:tgtEl>
                                        <p:attrNameLst>
                                          <p:attrName>style.visibility</p:attrName>
                                        </p:attrNameLst>
                                      </p:cBhvr>
                                      <p:to>
                                        <p:strVal val="hidden"/>
                                      </p:to>
                                    </p:set>
                                  </p:childTnLst>
                                </p:cTn>
                              </p:par>
                            </p:childTnLst>
                          </p:cTn>
                        </p:par>
                        <p:par>
                          <p:cTn id="159" fill="hold">
                            <p:stCondLst>
                              <p:cond delay="1000"/>
                            </p:stCondLst>
                            <p:childTnLst>
                              <p:par>
                                <p:cTn id="160" presetID="2" presetClass="exit" presetSubtype="1" fill="hold" grpId="1" nodeType="afterEffect">
                                  <p:stCondLst>
                                    <p:cond delay="0"/>
                                  </p:stCondLst>
                                  <p:childTnLst>
                                    <p:anim calcmode="lin" valueType="num">
                                      <p:cBhvr additive="base">
                                        <p:cTn id="161" dur="250"/>
                                        <p:tgtEl>
                                          <p:spTgt spid="9"/>
                                        </p:tgtEl>
                                        <p:attrNameLst>
                                          <p:attrName>ppt_x</p:attrName>
                                        </p:attrNameLst>
                                      </p:cBhvr>
                                      <p:tavLst>
                                        <p:tav tm="0">
                                          <p:val>
                                            <p:strVal val="ppt_x"/>
                                          </p:val>
                                        </p:tav>
                                        <p:tav tm="100000">
                                          <p:val>
                                            <p:strVal val="ppt_x"/>
                                          </p:val>
                                        </p:tav>
                                      </p:tavLst>
                                    </p:anim>
                                    <p:anim calcmode="lin" valueType="num">
                                      <p:cBhvr additive="base">
                                        <p:cTn id="162" dur="250"/>
                                        <p:tgtEl>
                                          <p:spTgt spid="9"/>
                                        </p:tgtEl>
                                        <p:attrNameLst>
                                          <p:attrName>ppt_y</p:attrName>
                                        </p:attrNameLst>
                                      </p:cBhvr>
                                      <p:tavLst>
                                        <p:tav tm="0">
                                          <p:val>
                                            <p:strVal val="ppt_y"/>
                                          </p:val>
                                        </p:tav>
                                        <p:tav tm="100000">
                                          <p:val>
                                            <p:strVal val="0-ppt_h/2"/>
                                          </p:val>
                                        </p:tav>
                                      </p:tavLst>
                                    </p:anim>
                                    <p:set>
                                      <p:cBhvr>
                                        <p:cTn id="163" dur="1" fill="hold">
                                          <p:stCondLst>
                                            <p:cond delay="249"/>
                                          </p:stCondLst>
                                        </p:cTn>
                                        <p:tgtEl>
                                          <p:spTgt spid="9"/>
                                        </p:tgtEl>
                                        <p:attrNameLst>
                                          <p:attrName>style.visibility</p:attrName>
                                        </p:attrNameLst>
                                      </p:cBhvr>
                                      <p:to>
                                        <p:strVal val="hidden"/>
                                      </p:to>
                                    </p:set>
                                  </p:childTnLst>
                                </p:cTn>
                              </p:par>
                              <p:par>
                                <p:cTn id="164" presetID="2" presetClass="exit" presetSubtype="4" fill="hold" grpId="1" nodeType="withEffect">
                                  <p:stCondLst>
                                    <p:cond delay="0"/>
                                  </p:stCondLst>
                                  <p:childTnLst>
                                    <p:anim calcmode="lin" valueType="num">
                                      <p:cBhvr additive="base">
                                        <p:cTn id="165" dur="250"/>
                                        <p:tgtEl>
                                          <p:spTgt spid="10"/>
                                        </p:tgtEl>
                                        <p:attrNameLst>
                                          <p:attrName>ppt_x</p:attrName>
                                        </p:attrNameLst>
                                      </p:cBhvr>
                                      <p:tavLst>
                                        <p:tav tm="0">
                                          <p:val>
                                            <p:strVal val="ppt_x"/>
                                          </p:val>
                                        </p:tav>
                                        <p:tav tm="100000">
                                          <p:val>
                                            <p:strVal val="ppt_x"/>
                                          </p:val>
                                        </p:tav>
                                      </p:tavLst>
                                    </p:anim>
                                    <p:anim calcmode="lin" valueType="num">
                                      <p:cBhvr additive="base">
                                        <p:cTn id="166" dur="250"/>
                                        <p:tgtEl>
                                          <p:spTgt spid="10"/>
                                        </p:tgtEl>
                                        <p:attrNameLst>
                                          <p:attrName>ppt_y</p:attrName>
                                        </p:attrNameLst>
                                      </p:cBhvr>
                                      <p:tavLst>
                                        <p:tav tm="0">
                                          <p:val>
                                            <p:strVal val="ppt_y"/>
                                          </p:val>
                                        </p:tav>
                                        <p:tav tm="100000">
                                          <p:val>
                                            <p:strVal val="1+ppt_h/2"/>
                                          </p:val>
                                        </p:tav>
                                      </p:tavLst>
                                    </p:anim>
                                    <p:set>
                                      <p:cBhvr>
                                        <p:cTn id="167"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8" fill="hold" display="0">
                  <p:stCondLst>
                    <p:cond delay="indefinite"/>
                  </p:stCondLst>
                  <p:endCondLst>
                    <p:cond evt="onStopAudio" delay="0">
                      <p:tgtEl>
                        <p:sldTgt/>
                      </p:tgtEl>
                    </p:cond>
                  </p:endCondLst>
                </p:cTn>
                <p:tgtEl>
                  <p:spTgt spid="30"/>
                </p:tgtEl>
              </p:cMediaNode>
            </p:audio>
          </p:childTnLst>
        </p:cTn>
      </p:par>
    </p:tnLst>
    <p:bldLst>
      <p:bldP spid="9" grpId="0" animBg="1"/>
      <p:bldP spid="9" grpId="1" animBg="1"/>
      <p:bldP spid="10" grpId="0" animBg="1"/>
      <p:bldP spid="10"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12" grpId="0"/>
      <p:bldP spid="12" grpId="1"/>
      <p:bldP spid="13" grpId="0"/>
      <p:bldP spid="13" grpId="1"/>
      <p:bldP spid="14" grpId="0"/>
      <p:bldP spid="14" grpId="1"/>
      <p:bldP spid="15" grpId="0"/>
      <p:bldP spid="15"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75C614-D89A-CBD8-CABD-64CE6FEF3244}"/>
              </a:ext>
              <a:ext uri="{C183D7F6-B498-43B3-948B-1728B52AA6E4}">
                <adec:decorative xmlns:adec="http://schemas.microsoft.com/office/drawing/2017/decorative" val="1"/>
              </a:ext>
            </a:extLst>
          </p:cNvPr>
          <p:cNvSpPr/>
          <p:nvPr/>
        </p:nvSpPr>
        <p:spPr>
          <a:xfrm rot="5400000">
            <a:off x="5638800" y="-5638800"/>
            <a:ext cx="914400" cy="12192000"/>
          </a:xfrm>
          <a:prstGeom prst="rect">
            <a:avLst/>
          </a:prstGeom>
          <a:solidFill>
            <a:srgbClr val="0E2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A57CD01-D2CB-BE78-D734-1EABEEC511CE}"/>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3F8C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B3FDE4D-4EC6-48B7-FF50-E1930398385F}"/>
              </a:ext>
            </a:extLst>
          </p:cNvPr>
          <p:cNvSpPr>
            <a:spLocks noGrp="1"/>
          </p:cNvSpPr>
          <p:nvPr>
            <p:ph type="title"/>
          </p:nvPr>
        </p:nvSpPr>
        <p:spPr>
          <a:xfrm>
            <a:off x="584199" y="0"/>
            <a:ext cx="6971631" cy="914400"/>
          </a:xfrm>
        </p:spPr>
        <p:txBody>
          <a:bodyPr anchor="ctr"/>
          <a:lstStyle/>
          <a:p>
            <a:r>
              <a:rPr lang="en-US" dirty="0">
                <a:solidFill>
                  <a:schemeClr val="bg1"/>
                </a:solidFill>
              </a:rPr>
              <a:t>Keep it clean</a:t>
            </a:r>
          </a:p>
        </p:txBody>
      </p:sp>
      <p:pic>
        <p:nvPicPr>
          <p:cNvPr id="4" name="Picture 3" descr="A plate with food on it">
            <a:extLst>
              <a:ext uri="{FF2B5EF4-FFF2-40B4-BE49-F238E27FC236}">
                <a16:creationId xmlns:a16="http://schemas.microsoft.com/office/drawing/2014/main" id="{B33D151E-DC04-8E7B-7DC0-7C3788EC5757}"/>
              </a:ext>
            </a:extLst>
          </p:cNvPr>
          <p:cNvPicPr>
            <a:picLocks noChangeAspect="1"/>
          </p:cNvPicPr>
          <p:nvPr/>
        </p:nvPicPr>
        <p:blipFill rotWithShape="1">
          <a:blip r:embed="rId6">
            <a:extLst>
              <a:ext uri="{28A0092B-C50C-407E-A947-70E740481C1C}">
                <a14:useLocalDpi xmlns:a14="http://schemas.microsoft.com/office/drawing/2010/main" val="0"/>
              </a:ext>
            </a:extLst>
          </a:blip>
          <a:srcRect l="12630" t="-484" r="12630" b="484"/>
          <a:stretch/>
        </p:blipFill>
        <p:spPr>
          <a:xfrm>
            <a:off x="306214" y="1447800"/>
            <a:ext cx="3644901" cy="2743200"/>
          </a:xfrm>
          <a:prstGeom prst="rect">
            <a:avLst/>
          </a:prstGeom>
        </p:spPr>
      </p:pic>
      <p:pic>
        <p:nvPicPr>
          <p:cNvPr id="8" name="Picture 7" descr="A tidy kitchen with shelves and a sink">
            <a:extLst>
              <a:ext uri="{FF2B5EF4-FFF2-40B4-BE49-F238E27FC236}">
                <a16:creationId xmlns:a16="http://schemas.microsoft.com/office/drawing/2014/main" id="{B500EB89-3D09-150D-DA94-B15A30D1E353}"/>
              </a:ext>
            </a:extLst>
          </p:cNvPr>
          <p:cNvPicPr>
            <a:picLocks noChangeAspect="1"/>
          </p:cNvPicPr>
          <p:nvPr/>
        </p:nvPicPr>
        <p:blipFill rotWithShape="1">
          <a:blip r:embed="rId7">
            <a:extLst>
              <a:ext uri="{28A0092B-C50C-407E-A947-70E740481C1C}">
                <a14:useLocalDpi xmlns:a14="http://schemas.microsoft.com/office/drawing/2010/main" val="0"/>
              </a:ext>
            </a:extLst>
          </a:blip>
          <a:srcRect t="7524" b="17214"/>
          <a:stretch/>
        </p:blipFill>
        <p:spPr>
          <a:xfrm>
            <a:off x="2672890" y="2769632"/>
            <a:ext cx="3644901" cy="2743200"/>
          </a:xfrm>
          <a:prstGeom prst="rect">
            <a:avLst/>
          </a:prstGeom>
        </p:spPr>
      </p:pic>
      <p:pic>
        <p:nvPicPr>
          <p:cNvPr id="6" name="Picture 5" descr="A computer on a clean table">
            <a:extLst>
              <a:ext uri="{FF2B5EF4-FFF2-40B4-BE49-F238E27FC236}">
                <a16:creationId xmlns:a16="http://schemas.microsoft.com/office/drawing/2014/main" id="{46042661-8E5D-0856-8522-2169B9EDCB82}"/>
              </a:ext>
            </a:extLst>
          </p:cNvPr>
          <p:cNvPicPr>
            <a:picLocks noChangeAspect="1"/>
          </p:cNvPicPr>
          <p:nvPr/>
        </p:nvPicPr>
        <p:blipFill rotWithShape="1">
          <a:blip r:embed="rId8">
            <a:extLst>
              <a:ext uri="{28A0092B-C50C-407E-A947-70E740481C1C}">
                <a14:useLocalDpi xmlns:a14="http://schemas.microsoft.com/office/drawing/2010/main" val="0"/>
              </a:ext>
            </a:extLst>
          </a:blip>
          <a:srcRect l="1409" r="10010"/>
          <a:stretch/>
        </p:blipFill>
        <p:spPr>
          <a:xfrm>
            <a:off x="5494987" y="1182648"/>
            <a:ext cx="3644901" cy="2743200"/>
          </a:xfrm>
          <a:prstGeom prst="rect">
            <a:avLst/>
          </a:prstGeom>
        </p:spPr>
      </p:pic>
      <p:pic>
        <p:nvPicPr>
          <p:cNvPr id="5" name="Picture 4" descr="A person eating food at a worktable">
            <a:extLst>
              <a:ext uri="{FF2B5EF4-FFF2-40B4-BE49-F238E27FC236}">
                <a16:creationId xmlns:a16="http://schemas.microsoft.com/office/drawing/2014/main" id="{B4CF739A-FFD8-D53E-7C53-2E9C976E9830}"/>
              </a:ext>
            </a:extLst>
          </p:cNvPr>
          <p:cNvPicPr>
            <a:picLocks noChangeAspect="1"/>
          </p:cNvPicPr>
          <p:nvPr/>
        </p:nvPicPr>
        <p:blipFill rotWithShape="1">
          <a:blip r:embed="rId9">
            <a:extLst>
              <a:ext uri="{28A0092B-C50C-407E-A947-70E740481C1C}">
                <a14:useLocalDpi xmlns:a14="http://schemas.microsoft.com/office/drawing/2010/main" val="0"/>
              </a:ext>
            </a:extLst>
          </a:blip>
          <a:srcRect l="10981" r="315"/>
          <a:stretch/>
        </p:blipFill>
        <p:spPr>
          <a:xfrm flipH="1">
            <a:off x="8240885" y="2438401"/>
            <a:ext cx="3644901" cy="2743199"/>
          </a:xfrm>
          <a:prstGeom prst="rect">
            <a:avLst/>
          </a:prstGeom>
        </p:spPr>
      </p:pic>
      <p:pic>
        <p:nvPicPr>
          <p:cNvPr id="13" name="Audio 12">
            <a:hlinkClick r:id="" action="ppaction://media"/>
            <a:extLst>
              <a:ext uri="{FF2B5EF4-FFF2-40B4-BE49-F238E27FC236}">
                <a16:creationId xmlns:a16="http://schemas.microsoft.com/office/drawing/2014/main" id="{50FD2E98-C1B0-9676-4DAA-CDAF6BAE8ED1}"/>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15070428"/>
      </p:ext>
    </p:extLst>
  </p:cSld>
  <p:clrMapOvr>
    <a:masterClrMapping/>
  </p:clrMapOvr>
  <mc:AlternateContent xmlns:mc="http://schemas.openxmlformats.org/markup-compatibility/2006">
    <mc:Choice xmlns:p14="http://schemas.microsoft.com/office/powerpoint/2010/main" Requires="p14">
      <p:transition spd="slow" p14:dur="2000" advTm="17379"/>
    </mc:Choice>
    <mc:Fallback>
      <p:transition spd="slow" advTm="1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250" fill="hold"/>
                                        <p:tgtEl>
                                          <p:spTgt spid="9"/>
                                        </p:tgtEl>
                                        <p:attrNameLst>
                                          <p:attrName>ppt_x</p:attrName>
                                        </p:attrNameLst>
                                      </p:cBhvr>
                                      <p:tavLst>
                                        <p:tav tm="0">
                                          <p:val>
                                            <p:strVal val="#ppt_x"/>
                                          </p:val>
                                        </p:tav>
                                        <p:tav tm="100000">
                                          <p:val>
                                            <p:strVal val="#ppt_x"/>
                                          </p:val>
                                        </p:tav>
                                      </p:tavLst>
                                    </p:anim>
                                    <p:anim calcmode="lin" valueType="num">
                                      <p:cBhvr additive="base">
                                        <p:cTn id="11" dur="25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
                            </p:stCondLst>
                            <p:childTnLst>
                              <p:par>
                                <p:cTn id="17" presetID="10" presetClass="entr" presetSubtype="0" fill="hold" nodeType="after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childTnLst>
                          </p:cTn>
                        </p:par>
                        <p:par>
                          <p:cTn id="20" fill="hold">
                            <p:stCondLst>
                              <p:cond delay="750"/>
                            </p:stCondLst>
                            <p:childTnLst>
                              <p:par>
                                <p:cTn id="21" presetID="10" presetClass="entr" presetSubtype="0" fill="hold"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childTnLst>
                          </p:cTn>
                        </p:par>
                        <p:par>
                          <p:cTn id="24" fill="hold">
                            <p:stCondLst>
                              <p:cond delay="1250"/>
                            </p:stCondLst>
                            <p:childTnLst>
                              <p:par>
                                <p:cTn id="25" presetID="10" presetClass="entr" presetSubtype="0" fill="hold" nodeType="after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1750"/>
                            </p:stCondLst>
                            <p:childTnLst>
                              <p:par>
                                <p:cTn id="29" presetID="10" presetClass="entr" presetSubtype="0" fill="hold" nodeType="after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par>
                          <p:cTn id="46" fill="hold">
                            <p:stCondLst>
                              <p:cond delay="500"/>
                            </p:stCondLst>
                            <p:childTnLst>
                              <p:par>
                                <p:cTn id="47" presetID="2" presetClass="exit" presetSubtype="1" fill="hold" grpId="1" nodeType="afterEffect">
                                  <p:stCondLst>
                                    <p:cond delay="0"/>
                                  </p:stCondLst>
                                  <p:childTnLst>
                                    <p:anim calcmode="lin" valueType="num">
                                      <p:cBhvr additive="base">
                                        <p:cTn id="48" dur="250"/>
                                        <p:tgtEl>
                                          <p:spTgt spid="9"/>
                                        </p:tgtEl>
                                        <p:attrNameLst>
                                          <p:attrName>ppt_x</p:attrName>
                                        </p:attrNameLst>
                                      </p:cBhvr>
                                      <p:tavLst>
                                        <p:tav tm="0">
                                          <p:val>
                                            <p:strVal val="ppt_x"/>
                                          </p:val>
                                        </p:tav>
                                        <p:tav tm="100000">
                                          <p:val>
                                            <p:strVal val="ppt_x"/>
                                          </p:val>
                                        </p:tav>
                                      </p:tavLst>
                                    </p:anim>
                                    <p:anim calcmode="lin" valueType="num">
                                      <p:cBhvr additive="base">
                                        <p:cTn id="49" dur="250"/>
                                        <p:tgtEl>
                                          <p:spTgt spid="9"/>
                                        </p:tgtEl>
                                        <p:attrNameLst>
                                          <p:attrName>ppt_y</p:attrName>
                                        </p:attrNameLst>
                                      </p:cBhvr>
                                      <p:tavLst>
                                        <p:tav tm="0">
                                          <p:val>
                                            <p:strVal val="ppt_y"/>
                                          </p:val>
                                        </p:tav>
                                        <p:tav tm="100000">
                                          <p:val>
                                            <p:strVal val="0-ppt_h/2"/>
                                          </p:val>
                                        </p:tav>
                                      </p:tavLst>
                                    </p:anim>
                                    <p:set>
                                      <p:cBhvr>
                                        <p:cTn id="50" dur="1" fill="hold">
                                          <p:stCondLst>
                                            <p:cond delay="249"/>
                                          </p:stCondLst>
                                        </p:cTn>
                                        <p:tgtEl>
                                          <p:spTgt spid="9"/>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250"/>
                                        <p:tgtEl>
                                          <p:spTgt spid="10"/>
                                        </p:tgtEl>
                                        <p:attrNameLst>
                                          <p:attrName>ppt_x</p:attrName>
                                        </p:attrNameLst>
                                      </p:cBhvr>
                                      <p:tavLst>
                                        <p:tav tm="0">
                                          <p:val>
                                            <p:strVal val="ppt_x"/>
                                          </p:val>
                                        </p:tav>
                                        <p:tav tm="100000">
                                          <p:val>
                                            <p:strVal val="ppt_x"/>
                                          </p:val>
                                        </p:tav>
                                      </p:tavLst>
                                    </p:anim>
                                    <p:anim calcmode="lin" valueType="num">
                                      <p:cBhvr additive="base">
                                        <p:cTn id="53" dur="250"/>
                                        <p:tgtEl>
                                          <p:spTgt spid="10"/>
                                        </p:tgtEl>
                                        <p:attrNameLst>
                                          <p:attrName>ppt_y</p:attrName>
                                        </p:attrNameLst>
                                      </p:cBhvr>
                                      <p:tavLst>
                                        <p:tav tm="0">
                                          <p:val>
                                            <p:strVal val="ppt_y"/>
                                          </p:val>
                                        </p:tav>
                                        <p:tav tm="100000">
                                          <p:val>
                                            <p:strVal val="1+ppt_h/2"/>
                                          </p:val>
                                        </p:tav>
                                      </p:tavLst>
                                    </p:anim>
                                    <p:set>
                                      <p:cBhvr>
                                        <p:cTn id="54"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9"/>
</p:tagLst>
</file>

<file path=ppt/tags/tag10.xml><?xml version="1.0" encoding="utf-8"?>
<p:tagLst xmlns:a="http://schemas.openxmlformats.org/drawingml/2006/main" xmlns:r="http://schemas.openxmlformats.org/officeDocument/2006/relationships" xmlns:p="http://schemas.openxmlformats.org/presentationml/2006/main">
  <p:tag name="TIMING" val="|5.8|1.1|5.3|3.4|2.6"/>
</p:tagLst>
</file>

<file path=ppt/tags/tag11.xml><?xml version="1.0" encoding="utf-8"?>
<p:tagLst xmlns:a="http://schemas.openxmlformats.org/drawingml/2006/main" xmlns:r="http://schemas.openxmlformats.org/officeDocument/2006/relationships" xmlns:p="http://schemas.openxmlformats.org/presentationml/2006/main">
  <p:tag name="TIMING" val="|7.8|23"/>
</p:tagLst>
</file>

<file path=ppt/tags/tag12.xml><?xml version="1.0" encoding="utf-8"?>
<p:tagLst xmlns:a="http://schemas.openxmlformats.org/drawingml/2006/main" xmlns:r="http://schemas.openxmlformats.org/officeDocument/2006/relationships" xmlns:p="http://schemas.openxmlformats.org/presentationml/2006/main">
  <p:tag name="TIMING" val="|24.1"/>
</p:tagLst>
</file>

<file path=ppt/tags/tag13.xml><?xml version="1.0" encoding="utf-8"?>
<p:tagLst xmlns:a="http://schemas.openxmlformats.org/drawingml/2006/main" xmlns:r="http://schemas.openxmlformats.org/officeDocument/2006/relationships" xmlns:p="http://schemas.openxmlformats.org/presentationml/2006/main">
  <p:tag name="TIMING" val="|5.2|0.9|0.9|0.9|3.6"/>
</p:tagLst>
</file>

<file path=ppt/tags/tag2.xml><?xml version="1.0" encoding="utf-8"?>
<p:tagLst xmlns:a="http://schemas.openxmlformats.org/drawingml/2006/main" xmlns:r="http://schemas.openxmlformats.org/officeDocument/2006/relationships" xmlns:p="http://schemas.openxmlformats.org/presentationml/2006/main">
  <p:tag name="TIMING" val="|15.3|1.4|1.4|2.9|5.3"/>
</p:tagLst>
</file>

<file path=ppt/tags/tag3.xml><?xml version="1.0" encoding="utf-8"?>
<p:tagLst xmlns:a="http://schemas.openxmlformats.org/drawingml/2006/main" xmlns:r="http://schemas.openxmlformats.org/officeDocument/2006/relationships" xmlns:p="http://schemas.openxmlformats.org/presentationml/2006/main">
  <p:tag name="TIMING" val="|12.9|7"/>
</p:tagLst>
</file>

<file path=ppt/tags/tag4.xml><?xml version="1.0" encoding="utf-8"?>
<p:tagLst xmlns:a="http://schemas.openxmlformats.org/drawingml/2006/main" xmlns:r="http://schemas.openxmlformats.org/officeDocument/2006/relationships" xmlns:p="http://schemas.openxmlformats.org/presentationml/2006/main">
  <p:tag name="TIMING" val="|15.9|9.1"/>
</p:tagLst>
</file>

<file path=ppt/tags/tag5.xml><?xml version="1.0" encoding="utf-8"?>
<p:tagLst xmlns:a="http://schemas.openxmlformats.org/drawingml/2006/main" xmlns:r="http://schemas.openxmlformats.org/officeDocument/2006/relationships" xmlns:p="http://schemas.openxmlformats.org/presentationml/2006/main">
  <p:tag name="TIMING" val="|18.8"/>
</p:tagLst>
</file>

<file path=ppt/tags/tag6.xml><?xml version="1.0" encoding="utf-8"?>
<p:tagLst xmlns:a="http://schemas.openxmlformats.org/drawingml/2006/main" xmlns:r="http://schemas.openxmlformats.org/officeDocument/2006/relationships" xmlns:p="http://schemas.openxmlformats.org/presentationml/2006/main">
  <p:tag name="TIMING" val="|22.1"/>
</p:tagLst>
</file>

<file path=ppt/tags/tag7.xml><?xml version="1.0" encoding="utf-8"?>
<p:tagLst xmlns:a="http://schemas.openxmlformats.org/drawingml/2006/main" xmlns:r="http://schemas.openxmlformats.org/officeDocument/2006/relationships" xmlns:p="http://schemas.openxmlformats.org/presentationml/2006/main">
  <p:tag name="TIMING" val="|19.5"/>
</p:tagLst>
</file>

<file path=ppt/tags/tag8.xml><?xml version="1.0" encoding="utf-8"?>
<p:tagLst xmlns:a="http://schemas.openxmlformats.org/drawingml/2006/main" xmlns:r="http://schemas.openxmlformats.org/officeDocument/2006/relationships" xmlns:p="http://schemas.openxmlformats.org/presentationml/2006/main">
  <p:tag name="TIMING" val="|19.7"/>
</p:tagLst>
</file>

<file path=ppt/tags/tag9.xml><?xml version="1.0" encoding="utf-8"?>
<p:tagLst xmlns:a="http://schemas.openxmlformats.org/drawingml/2006/main" xmlns:r="http://schemas.openxmlformats.org/officeDocument/2006/relationships" xmlns:p="http://schemas.openxmlformats.org/presentationml/2006/main">
  <p:tag name="TIMING" val="|1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697</TotalTime>
  <Words>1707</Words>
  <Application>Microsoft Office PowerPoint</Application>
  <PresentationFormat>Widescreen</PresentationFormat>
  <Paragraphs>101</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Bahnschrift</vt:lpstr>
      <vt:lpstr>Bebas Neue</vt:lpstr>
      <vt:lpstr>Office Theme</vt:lpstr>
      <vt:lpstr>Pest control in the office</vt:lpstr>
      <vt:lpstr>Goals!</vt:lpstr>
      <vt:lpstr>pests are bad</vt:lpstr>
      <vt:lpstr>termites</vt:lpstr>
      <vt:lpstr>Be insect free!</vt:lpstr>
      <vt:lpstr>regulations</vt:lpstr>
      <vt:lpstr>Make a good impression!</vt:lpstr>
      <vt:lpstr>Have a plan</vt:lpstr>
      <vt:lpstr>Keep it clean</vt:lpstr>
      <vt:lpstr>Keep them out</vt:lpstr>
      <vt:lpstr>The right tools</vt:lpstr>
      <vt:lpstr>Talk to the pros</vt:lpstr>
      <vt:lpstr>Be thorough!</vt:lpstr>
      <vt:lpstr>Thank you for doing your part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Aston Chang</dc:creator>
  <cp:lastModifiedBy>Aston Chang</cp:lastModifiedBy>
  <cp:revision>98</cp:revision>
  <dcterms:created xsi:type="dcterms:W3CDTF">2024-03-25T18:37:17Z</dcterms:created>
  <dcterms:modified xsi:type="dcterms:W3CDTF">2024-03-28T02:42:07Z</dcterms:modified>
</cp:coreProperties>
</file>